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33" r:id="rId12"/>
  </p:sldMasterIdLst>
  <p:notesMasterIdLst>
    <p:notesMasterId r:id="rId23"/>
  </p:notesMasterIdLst>
  <p:handoutMasterIdLst>
    <p:handoutMasterId r:id="rId24"/>
  </p:handoutMasterIdLst>
  <p:sldIdLst>
    <p:sldId id="364" r:id="rId13"/>
    <p:sldId id="365" r:id="rId14"/>
    <p:sldId id="372" r:id="rId15"/>
    <p:sldId id="366" r:id="rId16"/>
    <p:sldId id="367" r:id="rId17"/>
    <p:sldId id="368" r:id="rId18"/>
    <p:sldId id="370" r:id="rId19"/>
    <p:sldId id="371" r:id="rId20"/>
    <p:sldId id="373" r:id="rId21"/>
    <p:sldId id="369" r:id="rId22"/>
  </p:sldIdLst>
  <p:sldSz cx="12195175" cy="6858000"/>
  <p:notesSz cx="6858000" cy="9144000"/>
  <p:embeddedFontLst>
    <p:embeddedFont>
      <p:font typeface="Arial Unicode MS" panose="020B0604020202020204" pitchFamily="34" charset="-128"/>
      <p:regular r:id="rId25"/>
    </p:embeddedFont>
    <p:embeddedFont>
      <p:font typeface="72 Brand" panose="020B0604020202020204" charset="0"/>
      <p:regular r:id="rId26"/>
      <p:bold r:id="rId27"/>
      <p:italic r:id="rId28"/>
      <p:boldItalic r:id="rId29"/>
    </p:embeddedFont>
    <p:embeddedFont>
      <p:font typeface="72 Brand Medium" panose="020B0604020202020204" charset="0"/>
      <p:regular r:id="rId30"/>
      <p:italic r:id="rId31"/>
    </p:embeddedFont>
    <p:embeddedFont>
      <p:font typeface="Roboto" panose="02000000000000000000" pitchFamily="2" charset="0"/>
      <p:regular r:id="rId32"/>
      <p:bold r:id="rId33"/>
      <p:italic r:id="rId34"/>
      <p:boldItalic r:id="rId35"/>
    </p:embeddedFont>
  </p:embeddedFontLst>
  <p:custDataLst>
    <p:tags r:id="rId36"/>
  </p:custDataLst>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1" userDrawn="1">
          <p15:clr>
            <a:srgbClr val="A4A3A4"/>
          </p15:clr>
        </p15:guide>
        <p15:guide id="2" orient="horz" pos="331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3DD14E-81C8-7782-5131-807A35B08855}" v="429" dt="2023-12-01T22:17:27.628"/>
    <p1510:client id="{266F8496-0BE9-5496-C6F9-02676DF90B38}" v="86" dt="2023-12-01T20:32:35.368"/>
    <p1510:client id="{7806DD3D-4270-5B4E-70A5-F02F764689DF}" v="244" dt="2023-12-01T21:59:30.027"/>
    <p1510:client id="{AA76D818-620D-42F4-A7AF-FCB6D1BF9EFD}" v="14" vWet="18" dt="2023-12-01T19:34:44.147"/>
  </p1510:revLst>
</p1510:revInfo>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pos="3841"/>
        <p:guide orient="horz" pos="3317"/>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9.xml"/><Relationship Id="rId34" Type="http://schemas.openxmlformats.org/officeDocument/2006/relationships/font" Target="fonts/font10.fntdata"/><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slide" Target="slides/slide4.xml"/><Relationship Id="rId20" Type="http://schemas.openxmlformats.org/officeDocument/2006/relationships/slide" Target="slides/slide8.xml"/><Relationship Id="rId29" Type="http://schemas.openxmlformats.org/officeDocument/2006/relationships/font" Target="fonts/font5.fntdata"/><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customXml" Target="../customXml/item5.xml"/><Relationship Id="rId15" Type="http://schemas.openxmlformats.org/officeDocument/2006/relationships/slide" Target="slides/slide3.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tags" Target="tags/tag1.xml"/><Relationship Id="rId10" Type="http://schemas.openxmlformats.org/officeDocument/2006/relationships/customXml" Target="../customXml/item10.xml"/><Relationship Id="rId19" Type="http://schemas.openxmlformats.org/officeDocument/2006/relationships/slide" Target="slides/slide7.xml"/><Relationship Id="rId31" Type="http://schemas.openxmlformats.org/officeDocument/2006/relationships/font" Target="fonts/font7.fntdata"/><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customXml" Target="../customXml/item8.xml"/><Relationship Id="rId3" Type="http://schemas.openxmlformats.org/officeDocument/2006/relationships/customXml" Target="../customXml/item3.xml"/><Relationship Id="rId12" Type="http://schemas.openxmlformats.org/officeDocument/2006/relationships/slideMaster" Target="slideMasters/slideMaster1.xml"/><Relationship Id="rId17" Type="http://schemas.openxmlformats.org/officeDocument/2006/relationships/slide" Target="slides/slide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10" Type="http://schemas.openxmlformats.org/officeDocument/2006/relationships/image" Target="../media/image33.svg"/><Relationship Id="rId4" Type="http://schemas.openxmlformats.org/officeDocument/2006/relationships/image" Target="../media/image27.svg"/><Relationship Id="rId9" Type="http://schemas.openxmlformats.org/officeDocument/2006/relationships/image" Target="../media/image32.png"/></Relationships>
</file>

<file path=ppt/diagrams/_rels/drawing1.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10" Type="http://schemas.openxmlformats.org/officeDocument/2006/relationships/image" Target="../media/image33.svg"/><Relationship Id="rId4" Type="http://schemas.openxmlformats.org/officeDocument/2006/relationships/image" Target="../media/image27.svg"/><Relationship Id="rId9" Type="http://schemas.openxmlformats.org/officeDocument/2006/relationships/image" Target="../media/image3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6FDA0C-1BD6-4792-9E2F-063F6FCC03A3}"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73AC8A66-F722-42E8-8950-A725B787EF25}">
      <dgm:prSet/>
      <dgm:spPr/>
      <dgm:t>
        <a:bodyPr/>
        <a:lstStyle/>
        <a:p>
          <a:pPr>
            <a:lnSpc>
              <a:spcPct val="100000"/>
            </a:lnSpc>
          </a:pPr>
          <a:r>
            <a:rPr lang="en-US">
              <a:latin typeface="Arial"/>
              <a:cs typeface="Arial"/>
            </a:rPr>
            <a:t>1. Real-Time Collaboration on Recipes</a:t>
          </a:r>
        </a:p>
      </dgm:t>
    </dgm:pt>
    <dgm:pt modelId="{E31CC9D5-E81C-4E07-8136-AFD7FBB1CE95}" type="parTrans" cxnId="{AF81BB1E-2DE4-4CAA-8CF9-BCE8766FBB94}">
      <dgm:prSet/>
      <dgm:spPr/>
      <dgm:t>
        <a:bodyPr/>
        <a:lstStyle/>
        <a:p>
          <a:endParaRPr lang="en-US"/>
        </a:p>
      </dgm:t>
    </dgm:pt>
    <dgm:pt modelId="{64160728-48C2-4951-806A-66DA623C7C72}" type="sibTrans" cxnId="{AF81BB1E-2DE4-4CAA-8CF9-BCE8766FBB94}">
      <dgm:prSet/>
      <dgm:spPr/>
      <dgm:t>
        <a:bodyPr/>
        <a:lstStyle/>
        <a:p>
          <a:endParaRPr lang="en-US"/>
        </a:p>
      </dgm:t>
    </dgm:pt>
    <dgm:pt modelId="{C174239D-59BD-47EE-A2D8-6270BE92EF23}">
      <dgm:prSet/>
      <dgm:spPr/>
      <dgm:t>
        <a:bodyPr/>
        <a:lstStyle/>
        <a:p>
          <a:pPr rtl="0">
            <a:lnSpc>
              <a:spcPct val="100000"/>
            </a:lnSpc>
          </a:pPr>
          <a:r>
            <a:rPr lang="en-US">
              <a:latin typeface="Arial"/>
              <a:cs typeface="Arial"/>
            </a:rPr>
            <a:t>2. </a:t>
          </a:r>
          <a:r>
            <a:rPr lang="en-US" b="0">
              <a:latin typeface="Arial"/>
              <a:cs typeface="Arial"/>
            </a:rPr>
            <a:t>User Engagment</a:t>
          </a:r>
          <a:endParaRPr lang="en-US" b="1"/>
        </a:p>
      </dgm:t>
    </dgm:pt>
    <dgm:pt modelId="{6C324BD5-2C03-4098-B5DF-A9933B2C1ABB}" type="parTrans" cxnId="{F4645972-6C34-43D2-9542-3A111C7BAE99}">
      <dgm:prSet/>
      <dgm:spPr/>
      <dgm:t>
        <a:bodyPr/>
        <a:lstStyle/>
        <a:p>
          <a:endParaRPr lang="en-US"/>
        </a:p>
      </dgm:t>
    </dgm:pt>
    <dgm:pt modelId="{12FFA4B8-7381-4256-84D5-A9FE63B02217}" type="sibTrans" cxnId="{F4645972-6C34-43D2-9542-3A111C7BAE99}">
      <dgm:prSet/>
      <dgm:spPr/>
      <dgm:t>
        <a:bodyPr/>
        <a:lstStyle/>
        <a:p>
          <a:endParaRPr lang="en-US"/>
        </a:p>
      </dgm:t>
    </dgm:pt>
    <dgm:pt modelId="{601A3D12-0A59-4ACE-9255-C88E43CA7338}">
      <dgm:prSet/>
      <dgm:spPr/>
      <dgm:t>
        <a:bodyPr/>
        <a:lstStyle/>
        <a:p>
          <a:pPr>
            <a:lnSpc>
              <a:spcPct val="100000"/>
            </a:lnSpc>
          </a:pPr>
          <a:r>
            <a:rPr lang="en-US">
              <a:latin typeface="Arial"/>
              <a:cs typeface="Arial"/>
            </a:rPr>
            <a:t>3. Advanced Search</a:t>
          </a:r>
        </a:p>
      </dgm:t>
    </dgm:pt>
    <dgm:pt modelId="{3E6A0088-EF01-428E-B511-E22C9DE8D54E}" type="parTrans" cxnId="{FDEB565B-D2AC-4E5F-9A99-07497747F878}">
      <dgm:prSet/>
      <dgm:spPr/>
      <dgm:t>
        <a:bodyPr/>
        <a:lstStyle/>
        <a:p>
          <a:endParaRPr lang="en-US"/>
        </a:p>
      </dgm:t>
    </dgm:pt>
    <dgm:pt modelId="{D160E7D8-E651-4785-9B62-2EA2DAA0DF1E}" type="sibTrans" cxnId="{FDEB565B-D2AC-4E5F-9A99-07497747F878}">
      <dgm:prSet/>
      <dgm:spPr/>
      <dgm:t>
        <a:bodyPr/>
        <a:lstStyle/>
        <a:p>
          <a:endParaRPr lang="en-US"/>
        </a:p>
      </dgm:t>
    </dgm:pt>
    <dgm:pt modelId="{36F1F7A8-7F35-4BF3-81DF-6E77BD6B1676}">
      <dgm:prSet/>
      <dgm:spPr/>
      <dgm:t>
        <a:bodyPr/>
        <a:lstStyle/>
        <a:p>
          <a:pPr rtl="0">
            <a:lnSpc>
              <a:spcPct val="100000"/>
            </a:lnSpc>
          </a:pPr>
          <a:r>
            <a:rPr lang="en-US">
              <a:latin typeface="Arial"/>
              <a:cs typeface="Arial"/>
            </a:rPr>
            <a:t>5. Messaging </a:t>
          </a:r>
        </a:p>
      </dgm:t>
    </dgm:pt>
    <dgm:pt modelId="{57184596-6DDC-4E4C-89C2-B349AB055201}" type="parTrans" cxnId="{7201FA2E-873B-464D-B329-184CA597127A}">
      <dgm:prSet/>
      <dgm:spPr/>
      <dgm:t>
        <a:bodyPr/>
        <a:lstStyle/>
        <a:p>
          <a:endParaRPr lang="en-US"/>
        </a:p>
      </dgm:t>
    </dgm:pt>
    <dgm:pt modelId="{29F841ED-A585-4214-8304-C835A754CF5F}" type="sibTrans" cxnId="{7201FA2E-873B-464D-B329-184CA597127A}">
      <dgm:prSet/>
      <dgm:spPr/>
      <dgm:t>
        <a:bodyPr/>
        <a:lstStyle/>
        <a:p>
          <a:endParaRPr lang="en-US"/>
        </a:p>
      </dgm:t>
    </dgm:pt>
    <dgm:pt modelId="{C0017446-AB88-4207-A0FB-D23BFCA66651}">
      <dgm:prSet/>
      <dgm:spPr/>
      <dgm:t>
        <a:bodyPr/>
        <a:lstStyle/>
        <a:p>
          <a:pPr>
            <a:lnSpc>
              <a:spcPct val="100000"/>
            </a:lnSpc>
          </a:pPr>
          <a:r>
            <a:rPr lang="en-US">
              <a:latin typeface="Arial"/>
              <a:cs typeface="Arial"/>
            </a:rPr>
            <a:t>6. Integration with </a:t>
          </a:r>
          <a:r>
            <a:rPr lang="en-US" err="1">
              <a:latin typeface="Arial"/>
              <a:cs typeface="Arial"/>
            </a:rPr>
            <a:t>spoonacular</a:t>
          </a:r>
          <a:r>
            <a:rPr lang="en-US">
              <a:latin typeface="Arial"/>
              <a:cs typeface="Arial"/>
            </a:rPr>
            <a:t> APIs</a:t>
          </a:r>
        </a:p>
      </dgm:t>
    </dgm:pt>
    <dgm:pt modelId="{786D5E32-3EDA-43D1-8AF0-C7012A05F4FE}" type="parTrans" cxnId="{9A410F0B-1D26-4852-94B3-068A5525FDCF}">
      <dgm:prSet/>
      <dgm:spPr/>
      <dgm:t>
        <a:bodyPr/>
        <a:lstStyle/>
        <a:p>
          <a:endParaRPr lang="en-US"/>
        </a:p>
      </dgm:t>
    </dgm:pt>
    <dgm:pt modelId="{8F3FB7B3-A233-4494-8011-F49827FA319B}" type="sibTrans" cxnId="{9A410F0B-1D26-4852-94B3-068A5525FDCF}">
      <dgm:prSet/>
      <dgm:spPr/>
      <dgm:t>
        <a:bodyPr/>
        <a:lstStyle/>
        <a:p>
          <a:endParaRPr lang="en-US"/>
        </a:p>
      </dgm:t>
    </dgm:pt>
    <dgm:pt modelId="{81C617D4-3DDE-4934-BDCA-4210615CFFA4}" type="pres">
      <dgm:prSet presAssocID="{D46FDA0C-1BD6-4792-9E2F-063F6FCC03A3}" presName="root" presStyleCnt="0">
        <dgm:presLayoutVars>
          <dgm:dir/>
          <dgm:resizeHandles val="exact"/>
        </dgm:presLayoutVars>
      </dgm:prSet>
      <dgm:spPr/>
    </dgm:pt>
    <dgm:pt modelId="{4B67282A-231E-4232-BF38-5184357A96F9}" type="pres">
      <dgm:prSet presAssocID="{73AC8A66-F722-42E8-8950-A725B787EF25}" presName="compNode" presStyleCnt="0"/>
      <dgm:spPr/>
    </dgm:pt>
    <dgm:pt modelId="{5D1FD5A8-32C8-46D4-8DC3-716CBE7B3F6B}" type="pres">
      <dgm:prSet presAssocID="{73AC8A66-F722-42E8-8950-A725B787EF25}" presName="bgRect" presStyleLbl="bgShp" presStyleIdx="0" presStyleCnt="5"/>
      <dgm:spPr/>
    </dgm:pt>
    <dgm:pt modelId="{67AD3E8A-B587-4C3D-A6AB-60D40905FBA5}" type="pres">
      <dgm:prSet presAssocID="{73AC8A66-F722-42E8-8950-A725B787EF25}"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arget Audience"/>
        </a:ext>
      </dgm:extLst>
    </dgm:pt>
    <dgm:pt modelId="{610565BC-2B0B-440D-9D80-78F3C2DD402D}" type="pres">
      <dgm:prSet presAssocID="{73AC8A66-F722-42E8-8950-A725B787EF25}" presName="spaceRect" presStyleCnt="0"/>
      <dgm:spPr/>
    </dgm:pt>
    <dgm:pt modelId="{3CD1C537-69DA-465F-8BF6-43DC79943C3B}" type="pres">
      <dgm:prSet presAssocID="{73AC8A66-F722-42E8-8950-A725B787EF25}" presName="parTx" presStyleLbl="revTx" presStyleIdx="0" presStyleCnt="5">
        <dgm:presLayoutVars>
          <dgm:chMax val="0"/>
          <dgm:chPref val="0"/>
        </dgm:presLayoutVars>
      </dgm:prSet>
      <dgm:spPr/>
    </dgm:pt>
    <dgm:pt modelId="{EC278C49-0B78-4424-9CE0-17CC88AE95CD}" type="pres">
      <dgm:prSet presAssocID="{64160728-48C2-4951-806A-66DA623C7C72}" presName="sibTrans" presStyleCnt="0"/>
      <dgm:spPr/>
    </dgm:pt>
    <dgm:pt modelId="{E5CC7558-AAFA-45D8-BBDC-CD66E224F2A4}" type="pres">
      <dgm:prSet presAssocID="{C174239D-59BD-47EE-A2D8-6270BE92EF23}" presName="compNode" presStyleCnt="0"/>
      <dgm:spPr/>
    </dgm:pt>
    <dgm:pt modelId="{ECE4BDA8-37C3-40DF-B708-C7E9AD6A00CC}" type="pres">
      <dgm:prSet presAssocID="{C174239D-59BD-47EE-A2D8-6270BE92EF23}" presName="bgRect" presStyleLbl="bgShp" presStyleIdx="1" presStyleCnt="5"/>
      <dgm:spPr/>
    </dgm:pt>
    <dgm:pt modelId="{86570476-774A-4EE8-83AA-50A08AB7F07C}" type="pres">
      <dgm:prSet presAssocID="{C174239D-59BD-47EE-A2D8-6270BE92EF2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rt Phone"/>
        </a:ext>
      </dgm:extLst>
    </dgm:pt>
    <dgm:pt modelId="{0886F3B4-FF7D-486C-8039-ADA3E496E2D4}" type="pres">
      <dgm:prSet presAssocID="{C174239D-59BD-47EE-A2D8-6270BE92EF23}" presName="spaceRect" presStyleCnt="0"/>
      <dgm:spPr/>
    </dgm:pt>
    <dgm:pt modelId="{0E8FBC60-30F7-4B37-974B-96D3D55FD1DF}" type="pres">
      <dgm:prSet presAssocID="{C174239D-59BD-47EE-A2D8-6270BE92EF23}" presName="parTx" presStyleLbl="revTx" presStyleIdx="1" presStyleCnt="5">
        <dgm:presLayoutVars>
          <dgm:chMax val="0"/>
          <dgm:chPref val="0"/>
        </dgm:presLayoutVars>
      </dgm:prSet>
      <dgm:spPr/>
    </dgm:pt>
    <dgm:pt modelId="{9E155E8D-29BE-40E7-ABA0-51EE01380BDF}" type="pres">
      <dgm:prSet presAssocID="{12FFA4B8-7381-4256-84D5-A9FE63B02217}" presName="sibTrans" presStyleCnt="0"/>
      <dgm:spPr/>
    </dgm:pt>
    <dgm:pt modelId="{132314D3-CD28-4C33-8E62-FE9DE8731E75}" type="pres">
      <dgm:prSet presAssocID="{601A3D12-0A59-4ACE-9255-C88E43CA7338}" presName="compNode" presStyleCnt="0"/>
      <dgm:spPr/>
    </dgm:pt>
    <dgm:pt modelId="{9B46E5FF-E4DD-4243-BAA1-6CC8D6BDAB05}" type="pres">
      <dgm:prSet presAssocID="{601A3D12-0A59-4ACE-9255-C88E43CA7338}" presName="bgRect" presStyleLbl="bgShp" presStyleIdx="2" presStyleCnt="5"/>
      <dgm:spPr/>
    </dgm:pt>
    <dgm:pt modelId="{0E238097-2A6F-4051-83C4-E767F0BF7EAA}" type="pres">
      <dgm:prSet presAssocID="{601A3D12-0A59-4ACE-9255-C88E43CA7338}"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agnifying glass"/>
        </a:ext>
      </dgm:extLst>
    </dgm:pt>
    <dgm:pt modelId="{6955831D-66A2-4953-B71C-5DCD58ADA86E}" type="pres">
      <dgm:prSet presAssocID="{601A3D12-0A59-4ACE-9255-C88E43CA7338}" presName="spaceRect" presStyleCnt="0"/>
      <dgm:spPr/>
    </dgm:pt>
    <dgm:pt modelId="{793E4311-AD08-4A3B-8598-0B7FD10E097E}" type="pres">
      <dgm:prSet presAssocID="{601A3D12-0A59-4ACE-9255-C88E43CA7338}" presName="parTx" presStyleLbl="revTx" presStyleIdx="2" presStyleCnt="5">
        <dgm:presLayoutVars>
          <dgm:chMax val="0"/>
          <dgm:chPref val="0"/>
        </dgm:presLayoutVars>
      </dgm:prSet>
      <dgm:spPr/>
    </dgm:pt>
    <dgm:pt modelId="{7AB72D55-7F1B-405F-9330-B792D2DED6C0}" type="pres">
      <dgm:prSet presAssocID="{D160E7D8-E651-4785-9B62-2EA2DAA0DF1E}" presName="sibTrans" presStyleCnt="0"/>
      <dgm:spPr/>
    </dgm:pt>
    <dgm:pt modelId="{E97A27CC-32E5-4634-A9CF-0721FB1E14FF}" type="pres">
      <dgm:prSet presAssocID="{36F1F7A8-7F35-4BF3-81DF-6E77BD6B1676}" presName="compNode" presStyleCnt="0"/>
      <dgm:spPr/>
    </dgm:pt>
    <dgm:pt modelId="{87200D09-E35E-44EE-9AD1-9EC5D19BA432}" type="pres">
      <dgm:prSet presAssocID="{36F1F7A8-7F35-4BF3-81DF-6E77BD6B1676}" presName="bgRect" presStyleLbl="bgShp" presStyleIdx="3" presStyleCnt="5"/>
      <dgm:spPr/>
    </dgm:pt>
    <dgm:pt modelId="{8AD1544A-6D83-478A-AD46-5D9C56A97032}" type="pres">
      <dgm:prSet presAssocID="{36F1F7A8-7F35-4BF3-81DF-6E77BD6B1676}"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odium"/>
        </a:ext>
      </dgm:extLst>
    </dgm:pt>
    <dgm:pt modelId="{4EA5CC2A-A7CB-4037-8BDF-994B228697FE}" type="pres">
      <dgm:prSet presAssocID="{36F1F7A8-7F35-4BF3-81DF-6E77BD6B1676}" presName="spaceRect" presStyleCnt="0"/>
      <dgm:spPr/>
    </dgm:pt>
    <dgm:pt modelId="{DF8EC868-58A2-4E29-90B3-C54FE9512B55}" type="pres">
      <dgm:prSet presAssocID="{36F1F7A8-7F35-4BF3-81DF-6E77BD6B1676}" presName="parTx" presStyleLbl="revTx" presStyleIdx="3" presStyleCnt="5">
        <dgm:presLayoutVars>
          <dgm:chMax val="0"/>
          <dgm:chPref val="0"/>
        </dgm:presLayoutVars>
      </dgm:prSet>
      <dgm:spPr/>
    </dgm:pt>
    <dgm:pt modelId="{3BF225C6-0C98-437A-AD91-7256FFCA8D17}" type="pres">
      <dgm:prSet presAssocID="{29F841ED-A585-4214-8304-C835A754CF5F}" presName="sibTrans" presStyleCnt="0"/>
      <dgm:spPr/>
    </dgm:pt>
    <dgm:pt modelId="{56D042D9-F90B-46E1-95B2-D99365B7A0E1}" type="pres">
      <dgm:prSet presAssocID="{C0017446-AB88-4207-A0FB-D23BFCA66651}" presName="compNode" presStyleCnt="0"/>
      <dgm:spPr/>
    </dgm:pt>
    <dgm:pt modelId="{94A1CFDB-D855-40A2-9250-43817B012D91}" type="pres">
      <dgm:prSet presAssocID="{C0017446-AB88-4207-A0FB-D23BFCA66651}" presName="bgRect" presStyleLbl="bgShp" presStyleIdx="4" presStyleCnt="5"/>
      <dgm:spPr/>
    </dgm:pt>
    <dgm:pt modelId="{87209E81-2DC8-4F4C-BEBF-7ECFA239A3D0}" type="pres">
      <dgm:prSet presAssocID="{C0017446-AB88-4207-A0FB-D23BFCA66651}"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Syncing Cloud"/>
        </a:ext>
      </dgm:extLst>
    </dgm:pt>
    <dgm:pt modelId="{353D08C6-A72D-4430-AD82-FF104F783251}" type="pres">
      <dgm:prSet presAssocID="{C0017446-AB88-4207-A0FB-D23BFCA66651}" presName="spaceRect" presStyleCnt="0"/>
      <dgm:spPr/>
    </dgm:pt>
    <dgm:pt modelId="{20FC1868-F977-4B84-8E3B-8CA05C177D89}" type="pres">
      <dgm:prSet presAssocID="{C0017446-AB88-4207-A0FB-D23BFCA66651}" presName="parTx" presStyleLbl="revTx" presStyleIdx="4" presStyleCnt="5">
        <dgm:presLayoutVars>
          <dgm:chMax val="0"/>
          <dgm:chPref val="0"/>
        </dgm:presLayoutVars>
      </dgm:prSet>
      <dgm:spPr/>
    </dgm:pt>
  </dgm:ptLst>
  <dgm:cxnLst>
    <dgm:cxn modelId="{9A410F0B-1D26-4852-94B3-068A5525FDCF}" srcId="{D46FDA0C-1BD6-4792-9E2F-063F6FCC03A3}" destId="{C0017446-AB88-4207-A0FB-D23BFCA66651}" srcOrd="4" destOrd="0" parTransId="{786D5E32-3EDA-43D1-8AF0-C7012A05F4FE}" sibTransId="{8F3FB7B3-A233-4494-8011-F49827FA319B}"/>
    <dgm:cxn modelId="{4D60740C-896D-47D4-B0EE-0A9C24D617BF}" type="presOf" srcId="{C0017446-AB88-4207-A0FB-D23BFCA66651}" destId="{20FC1868-F977-4B84-8E3B-8CA05C177D89}" srcOrd="0" destOrd="0" presId="urn:microsoft.com/office/officeart/2018/2/layout/IconVerticalSolidList"/>
    <dgm:cxn modelId="{AF81BB1E-2DE4-4CAA-8CF9-BCE8766FBB94}" srcId="{D46FDA0C-1BD6-4792-9E2F-063F6FCC03A3}" destId="{73AC8A66-F722-42E8-8950-A725B787EF25}" srcOrd="0" destOrd="0" parTransId="{E31CC9D5-E81C-4E07-8136-AFD7FBB1CE95}" sibTransId="{64160728-48C2-4951-806A-66DA623C7C72}"/>
    <dgm:cxn modelId="{7201FA2E-873B-464D-B329-184CA597127A}" srcId="{D46FDA0C-1BD6-4792-9E2F-063F6FCC03A3}" destId="{36F1F7A8-7F35-4BF3-81DF-6E77BD6B1676}" srcOrd="3" destOrd="0" parTransId="{57184596-6DDC-4E4C-89C2-B349AB055201}" sibTransId="{29F841ED-A585-4214-8304-C835A754CF5F}"/>
    <dgm:cxn modelId="{FDEB565B-D2AC-4E5F-9A99-07497747F878}" srcId="{D46FDA0C-1BD6-4792-9E2F-063F6FCC03A3}" destId="{601A3D12-0A59-4ACE-9255-C88E43CA7338}" srcOrd="2" destOrd="0" parTransId="{3E6A0088-EF01-428E-B511-E22C9DE8D54E}" sibTransId="{D160E7D8-E651-4785-9B62-2EA2DAA0DF1E}"/>
    <dgm:cxn modelId="{0CDAB74C-B515-4D29-8887-2696A336B950}" type="presOf" srcId="{601A3D12-0A59-4ACE-9255-C88E43CA7338}" destId="{793E4311-AD08-4A3B-8598-0B7FD10E097E}" srcOrd="0" destOrd="0" presId="urn:microsoft.com/office/officeart/2018/2/layout/IconVerticalSolidList"/>
    <dgm:cxn modelId="{F4645972-6C34-43D2-9542-3A111C7BAE99}" srcId="{D46FDA0C-1BD6-4792-9E2F-063F6FCC03A3}" destId="{C174239D-59BD-47EE-A2D8-6270BE92EF23}" srcOrd="1" destOrd="0" parTransId="{6C324BD5-2C03-4098-B5DF-A9933B2C1ABB}" sibTransId="{12FFA4B8-7381-4256-84D5-A9FE63B02217}"/>
    <dgm:cxn modelId="{E76ABDA2-0B09-465E-B55D-8F5748F450CD}" type="presOf" srcId="{36F1F7A8-7F35-4BF3-81DF-6E77BD6B1676}" destId="{DF8EC868-58A2-4E29-90B3-C54FE9512B55}" srcOrd="0" destOrd="0" presId="urn:microsoft.com/office/officeart/2018/2/layout/IconVerticalSolidList"/>
    <dgm:cxn modelId="{C18EE7B7-43DE-4171-ABD5-30E99819125F}" type="presOf" srcId="{D46FDA0C-1BD6-4792-9E2F-063F6FCC03A3}" destId="{81C617D4-3DDE-4934-BDCA-4210615CFFA4}" srcOrd="0" destOrd="0" presId="urn:microsoft.com/office/officeart/2018/2/layout/IconVerticalSolidList"/>
    <dgm:cxn modelId="{728822D5-CFF9-4116-85D1-DB0969721C9C}" type="presOf" srcId="{73AC8A66-F722-42E8-8950-A725B787EF25}" destId="{3CD1C537-69DA-465F-8BF6-43DC79943C3B}" srcOrd="0" destOrd="0" presId="urn:microsoft.com/office/officeart/2018/2/layout/IconVerticalSolidList"/>
    <dgm:cxn modelId="{0F635AE2-584B-4B10-AD80-587E65163CA0}" type="presOf" srcId="{C174239D-59BD-47EE-A2D8-6270BE92EF23}" destId="{0E8FBC60-30F7-4B37-974B-96D3D55FD1DF}" srcOrd="0" destOrd="0" presId="urn:microsoft.com/office/officeart/2018/2/layout/IconVerticalSolidList"/>
    <dgm:cxn modelId="{2B779AC6-A481-4EF7-8D9A-43E6349A514E}" type="presParOf" srcId="{81C617D4-3DDE-4934-BDCA-4210615CFFA4}" destId="{4B67282A-231E-4232-BF38-5184357A96F9}" srcOrd="0" destOrd="0" presId="urn:microsoft.com/office/officeart/2018/2/layout/IconVerticalSolidList"/>
    <dgm:cxn modelId="{8829565A-272B-4A05-B07A-E08127FD8AB0}" type="presParOf" srcId="{4B67282A-231E-4232-BF38-5184357A96F9}" destId="{5D1FD5A8-32C8-46D4-8DC3-716CBE7B3F6B}" srcOrd="0" destOrd="0" presId="urn:microsoft.com/office/officeart/2018/2/layout/IconVerticalSolidList"/>
    <dgm:cxn modelId="{DA12E3B5-4722-489F-A5A1-E00A3585178E}" type="presParOf" srcId="{4B67282A-231E-4232-BF38-5184357A96F9}" destId="{67AD3E8A-B587-4C3D-A6AB-60D40905FBA5}" srcOrd="1" destOrd="0" presId="urn:microsoft.com/office/officeart/2018/2/layout/IconVerticalSolidList"/>
    <dgm:cxn modelId="{15D87843-479A-4C01-B65D-6781F43F0DA3}" type="presParOf" srcId="{4B67282A-231E-4232-BF38-5184357A96F9}" destId="{610565BC-2B0B-440D-9D80-78F3C2DD402D}" srcOrd="2" destOrd="0" presId="urn:microsoft.com/office/officeart/2018/2/layout/IconVerticalSolidList"/>
    <dgm:cxn modelId="{EC858927-D7CB-4A74-AD2F-1A4A7C5E6AB9}" type="presParOf" srcId="{4B67282A-231E-4232-BF38-5184357A96F9}" destId="{3CD1C537-69DA-465F-8BF6-43DC79943C3B}" srcOrd="3" destOrd="0" presId="urn:microsoft.com/office/officeart/2018/2/layout/IconVerticalSolidList"/>
    <dgm:cxn modelId="{9E286C76-B4BB-4C0A-9626-98304C4504C0}" type="presParOf" srcId="{81C617D4-3DDE-4934-BDCA-4210615CFFA4}" destId="{EC278C49-0B78-4424-9CE0-17CC88AE95CD}" srcOrd="1" destOrd="0" presId="urn:microsoft.com/office/officeart/2018/2/layout/IconVerticalSolidList"/>
    <dgm:cxn modelId="{5E81B301-E1D0-4CA1-9670-6AE609F16B69}" type="presParOf" srcId="{81C617D4-3DDE-4934-BDCA-4210615CFFA4}" destId="{E5CC7558-AAFA-45D8-BBDC-CD66E224F2A4}" srcOrd="2" destOrd="0" presId="urn:microsoft.com/office/officeart/2018/2/layout/IconVerticalSolidList"/>
    <dgm:cxn modelId="{7D15945C-4C50-40F9-A58E-6F05CDB03367}" type="presParOf" srcId="{E5CC7558-AAFA-45D8-BBDC-CD66E224F2A4}" destId="{ECE4BDA8-37C3-40DF-B708-C7E9AD6A00CC}" srcOrd="0" destOrd="0" presId="urn:microsoft.com/office/officeart/2018/2/layout/IconVerticalSolidList"/>
    <dgm:cxn modelId="{5030940F-EA80-47DD-914E-9448DD80446B}" type="presParOf" srcId="{E5CC7558-AAFA-45D8-BBDC-CD66E224F2A4}" destId="{86570476-774A-4EE8-83AA-50A08AB7F07C}" srcOrd="1" destOrd="0" presId="urn:microsoft.com/office/officeart/2018/2/layout/IconVerticalSolidList"/>
    <dgm:cxn modelId="{F02C04C4-3592-401B-B665-A0D5E1971384}" type="presParOf" srcId="{E5CC7558-AAFA-45D8-BBDC-CD66E224F2A4}" destId="{0886F3B4-FF7D-486C-8039-ADA3E496E2D4}" srcOrd="2" destOrd="0" presId="urn:microsoft.com/office/officeart/2018/2/layout/IconVerticalSolidList"/>
    <dgm:cxn modelId="{A49B74C2-59C9-4662-9F91-929535B0E3C3}" type="presParOf" srcId="{E5CC7558-AAFA-45D8-BBDC-CD66E224F2A4}" destId="{0E8FBC60-30F7-4B37-974B-96D3D55FD1DF}" srcOrd="3" destOrd="0" presId="urn:microsoft.com/office/officeart/2018/2/layout/IconVerticalSolidList"/>
    <dgm:cxn modelId="{1C26E779-E9D2-46BA-8028-A6895A1FEA4E}" type="presParOf" srcId="{81C617D4-3DDE-4934-BDCA-4210615CFFA4}" destId="{9E155E8D-29BE-40E7-ABA0-51EE01380BDF}" srcOrd="3" destOrd="0" presId="urn:microsoft.com/office/officeart/2018/2/layout/IconVerticalSolidList"/>
    <dgm:cxn modelId="{29143666-7063-4A9D-B34C-C34F94AF3A02}" type="presParOf" srcId="{81C617D4-3DDE-4934-BDCA-4210615CFFA4}" destId="{132314D3-CD28-4C33-8E62-FE9DE8731E75}" srcOrd="4" destOrd="0" presId="urn:microsoft.com/office/officeart/2018/2/layout/IconVerticalSolidList"/>
    <dgm:cxn modelId="{10EE99EF-6B23-4C5F-96B1-DEF38FFD16DD}" type="presParOf" srcId="{132314D3-CD28-4C33-8E62-FE9DE8731E75}" destId="{9B46E5FF-E4DD-4243-BAA1-6CC8D6BDAB05}" srcOrd="0" destOrd="0" presId="urn:microsoft.com/office/officeart/2018/2/layout/IconVerticalSolidList"/>
    <dgm:cxn modelId="{E9888C3D-5C82-42B2-952B-5538F1F8DB15}" type="presParOf" srcId="{132314D3-CD28-4C33-8E62-FE9DE8731E75}" destId="{0E238097-2A6F-4051-83C4-E767F0BF7EAA}" srcOrd="1" destOrd="0" presId="urn:microsoft.com/office/officeart/2018/2/layout/IconVerticalSolidList"/>
    <dgm:cxn modelId="{4B6149BF-D235-44B5-9B14-6391B1C4131C}" type="presParOf" srcId="{132314D3-CD28-4C33-8E62-FE9DE8731E75}" destId="{6955831D-66A2-4953-B71C-5DCD58ADA86E}" srcOrd="2" destOrd="0" presId="urn:microsoft.com/office/officeart/2018/2/layout/IconVerticalSolidList"/>
    <dgm:cxn modelId="{A76D103A-9F89-4333-AF1A-817481E6E577}" type="presParOf" srcId="{132314D3-CD28-4C33-8E62-FE9DE8731E75}" destId="{793E4311-AD08-4A3B-8598-0B7FD10E097E}" srcOrd="3" destOrd="0" presId="urn:microsoft.com/office/officeart/2018/2/layout/IconVerticalSolidList"/>
    <dgm:cxn modelId="{FD9E925D-E06B-49D2-A355-CAC4E800AFF5}" type="presParOf" srcId="{81C617D4-3DDE-4934-BDCA-4210615CFFA4}" destId="{7AB72D55-7F1B-405F-9330-B792D2DED6C0}" srcOrd="5" destOrd="0" presId="urn:microsoft.com/office/officeart/2018/2/layout/IconVerticalSolidList"/>
    <dgm:cxn modelId="{DA16B84A-3EE4-4234-8DF7-7A174A30C148}" type="presParOf" srcId="{81C617D4-3DDE-4934-BDCA-4210615CFFA4}" destId="{E97A27CC-32E5-4634-A9CF-0721FB1E14FF}" srcOrd="6" destOrd="0" presId="urn:microsoft.com/office/officeart/2018/2/layout/IconVerticalSolidList"/>
    <dgm:cxn modelId="{A1D32624-F2E8-45CA-8899-B4794C928A12}" type="presParOf" srcId="{E97A27CC-32E5-4634-A9CF-0721FB1E14FF}" destId="{87200D09-E35E-44EE-9AD1-9EC5D19BA432}" srcOrd="0" destOrd="0" presId="urn:microsoft.com/office/officeart/2018/2/layout/IconVerticalSolidList"/>
    <dgm:cxn modelId="{CD823056-2F8B-4907-BC25-CB4BBB969135}" type="presParOf" srcId="{E97A27CC-32E5-4634-A9CF-0721FB1E14FF}" destId="{8AD1544A-6D83-478A-AD46-5D9C56A97032}" srcOrd="1" destOrd="0" presId="urn:microsoft.com/office/officeart/2018/2/layout/IconVerticalSolidList"/>
    <dgm:cxn modelId="{815E7AB0-FA1B-4B30-8F74-3EC25B44C690}" type="presParOf" srcId="{E97A27CC-32E5-4634-A9CF-0721FB1E14FF}" destId="{4EA5CC2A-A7CB-4037-8BDF-994B228697FE}" srcOrd="2" destOrd="0" presId="urn:microsoft.com/office/officeart/2018/2/layout/IconVerticalSolidList"/>
    <dgm:cxn modelId="{D5413C0F-8D24-45D4-9C7B-781A414264DD}" type="presParOf" srcId="{E97A27CC-32E5-4634-A9CF-0721FB1E14FF}" destId="{DF8EC868-58A2-4E29-90B3-C54FE9512B55}" srcOrd="3" destOrd="0" presId="urn:microsoft.com/office/officeart/2018/2/layout/IconVerticalSolidList"/>
    <dgm:cxn modelId="{415D5106-F2EA-4F74-B0EB-081E62EDC669}" type="presParOf" srcId="{81C617D4-3DDE-4934-BDCA-4210615CFFA4}" destId="{3BF225C6-0C98-437A-AD91-7256FFCA8D17}" srcOrd="7" destOrd="0" presId="urn:microsoft.com/office/officeart/2018/2/layout/IconVerticalSolidList"/>
    <dgm:cxn modelId="{20B975EB-E387-4A8B-B6E9-B0B8B795330F}" type="presParOf" srcId="{81C617D4-3DDE-4934-BDCA-4210615CFFA4}" destId="{56D042D9-F90B-46E1-95B2-D99365B7A0E1}" srcOrd="8" destOrd="0" presId="urn:microsoft.com/office/officeart/2018/2/layout/IconVerticalSolidList"/>
    <dgm:cxn modelId="{73BD9E18-118B-4561-BCEB-E40B0675CBA3}" type="presParOf" srcId="{56D042D9-F90B-46E1-95B2-D99365B7A0E1}" destId="{94A1CFDB-D855-40A2-9250-43817B012D91}" srcOrd="0" destOrd="0" presId="urn:microsoft.com/office/officeart/2018/2/layout/IconVerticalSolidList"/>
    <dgm:cxn modelId="{537B8186-BA5E-4B99-9B3F-9A0B132A7E15}" type="presParOf" srcId="{56D042D9-F90B-46E1-95B2-D99365B7A0E1}" destId="{87209E81-2DC8-4F4C-BEBF-7ECFA239A3D0}" srcOrd="1" destOrd="0" presId="urn:microsoft.com/office/officeart/2018/2/layout/IconVerticalSolidList"/>
    <dgm:cxn modelId="{1FC10CDD-1FE0-434E-8383-DADF3C058CF8}" type="presParOf" srcId="{56D042D9-F90B-46E1-95B2-D99365B7A0E1}" destId="{353D08C6-A72D-4430-AD82-FF104F783251}" srcOrd="2" destOrd="0" presId="urn:microsoft.com/office/officeart/2018/2/layout/IconVerticalSolidList"/>
    <dgm:cxn modelId="{9446705B-5C11-413A-8FB0-E92DF7167ACA}" type="presParOf" srcId="{56D042D9-F90B-46E1-95B2-D99365B7A0E1}" destId="{20FC1868-F977-4B84-8E3B-8CA05C177D8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1FD5A8-32C8-46D4-8DC3-716CBE7B3F6B}">
      <dsp:nvSpPr>
        <dsp:cNvPr id="0" name=""/>
        <dsp:cNvSpPr/>
      </dsp:nvSpPr>
      <dsp:spPr>
        <a:xfrm>
          <a:off x="0" y="3733"/>
          <a:ext cx="11185200" cy="79519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7AD3E8A-B587-4C3D-A6AB-60D40905FBA5}">
      <dsp:nvSpPr>
        <dsp:cNvPr id="0" name=""/>
        <dsp:cNvSpPr/>
      </dsp:nvSpPr>
      <dsp:spPr>
        <a:xfrm>
          <a:off x="240547" y="182653"/>
          <a:ext cx="437359" cy="43735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CD1C537-69DA-465F-8BF6-43DC79943C3B}">
      <dsp:nvSpPr>
        <dsp:cNvPr id="0" name=""/>
        <dsp:cNvSpPr/>
      </dsp:nvSpPr>
      <dsp:spPr>
        <a:xfrm>
          <a:off x="918455" y="3733"/>
          <a:ext cx="10266744" cy="795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159" tIns="84159" rIns="84159" bIns="84159" numCol="1" spcCol="1270" anchor="ctr" anchorCtr="0">
          <a:noAutofit/>
        </a:bodyPr>
        <a:lstStyle/>
        <a:p>
          <a:pPr marL="0" lvl="0" indent="0" algn="l" defTabSz="844550">
            <a:lnSpc>
              <a:spcPct val="100000"/>
            </a:lnSpc>
            <a:spcBef>
              <a:spcPct val="0"/>
            </a:spcBef>
            <a:spcAft>
              <a:spcPct val="35000"/>
            </a:spcAft>
            <a:buNone/>
          </a:pPr>
          <a:r>
            <a:rPr lang="en-US" sz="1900" kern="1200">
              <a:latin typeface="Arial"/>
              <a:cs typeface="Arial"/>
            </a:rPr>
            <a:t>1. Real-Time Collaboration on Recipes</a:t>
          </a:r>
        </a:p>
      </dsp:txBody>
      <dsp:txXfrm>
        <a:off x="918455" y="3733"/>
        <a:ext cx="10266744" cy="795199"/>
      </dsp:txXfrm>
    </dsp:sp>
    <dsp:sp modelId="{ECE4BDA8-37C3-40DF-B708-C7E9AD6A00CC}">
      <dsp:nvSpPr>
        <dsp:cNvPr id="0" name=""/>
        <dsp:cNvSpPr/>
      </dsp:nvSpPr>
      <dsp:spPr>
        <a:xfrm>
          <a:off x="0" y="997732"/>
          <a:ext cx="11185200" cy="79519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6570476-774A-4EE8-83AA-50A08AB7F07C}">
      <dsp:nvSpPr>
        <dsp:cNvPr id="0" name=""/>
        <dsp:cNvSpPr/>
      </dsp:nvSpPr>
      <dsp:spPr>
        <a:xfrm>
          <a:off x="240547" y="1176652"/>
          <a:ext cx="437359" cy="43735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E8FBC60-30F7-4B37-974B-96D3D55FD1DF}">
      <dsp:nvSpPr>
        <dsp:cNvPr id="0" name=""/>
        <dsp:cNvSpPr/>
      </dsp:nvSpPr>
      <dsp:spPr>
        <a:xfrm>
          <a:off x="918455" y="997732"/>
          <a:ext cx="10266744" cy="795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159" tIns="84159" rIns="84159" bIns="84159" numCol="1" spcCol="1270" anchor="ctr" anchorCtr="0">
          <a:noAutofit/>
        </a:bodyPr>
        <a:lstStyle/>
        <a:p>
          <a:pPr marL="0" lvl="0" indent="0" algn="l" defTabSz="844550" rtl="0">
            <a:lnSpc>
              <a:spcPct val="100000"/>
            </a:lnSpc>
            <a:spcBef>
              <a:spcPct val="0"/>
            </a:spcBef>
            <a:spcAft>
              <a:spcPct val="35000"/>
            </a:spcAft>
            <a:buNone/>
          </a:pPr>
          <a:r>
            <a:rPr lang="en-US" sz="1900" kern="1200">
              <a:latin typeface="Arial"/>
              <a:cs typeface="Arial"/>
            </a:rPr>
            <a:t>2. </a:t>
          </a:r>
          <a:r>
            <a:rPr lang="en-US" sz="1900" b="0" kern="1200">
              <a:latin typeface="Arial"/>
              <a:cs typeface="Arial"/>
            </a:rPr>
            <a:t>User Engagment</a:t>
          </a:r>
          <a:endParaRPr lang="en-US" sz="1900" b="1" kern="1200"/>
        </a:p>
      </dsp:txBody>
      <dsp:txXfrm>
        <a:off x="918455" y="997732"/>
        <a:ext cx="10266744" cy="795199"/>
      </dsp:txXfrm>
    </dsp:sp>
    <dsp:sp modelId="{9B46E5FF-E4DD-4243-BAA1-6CC8D6BDAB05}">
      <dsp:nvSpPr>
        <dsp:cNvPr id="0" name=""/>
        <dsp:cNvSpPr/>
      </dsp:nvSpPr>
      <dsp:spPr>
        <a:xfrm>
          <a:off x="0" y="1991731"/>
          <a:ext cx="11185200" cy="79519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E238097-2A6F-4051-83C4-E767F0BF7EAA}">
      <dsp:nvSpPr>
        <dsp:cNvPr id="0" name=""/>
        <dsp:cNvSpPr/>
      </dsp:nvSpPr>
      <dsp:spPr>
        <a:xfrm>
          <a:off x="240547" y="2170651"/>
          <a:ext cx="437359" cy="43735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93E4311-AD08-4A3B-8598-0B7FD10E097E}">
      <dsp:nvSpPr>
        <dsp:cNvPr id="0" name=""/>
        <dsp:cNvSpPr/>
      </dsp:nvSpPr>
      <dsp:spPr>
        <a:xfrm>
          <a:off x="918455" y="1991731"/>
          <a:ext cx="10266744" cy="795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159" tIns="84159" rIns="84159" bIns="84159" numCol="1" spcCol="1270" anchor="ctr" anchorCtr="0">
          <a:noAutofit/>
        </a:bodyPr>
        <a:lstStyle/>
        <a:p>
          <a:pPr marL="0" lvl="0" indent="0" algn="l" defTabSz="844550">
            <a:lnSpc>
              <a:spcPct val="100000"/>
            </a:lnSpc>
            <a:spcBef>
              <a:spcPct val="0"/>
            </a:spcBef>
            <a:spcAft>
              <a:spcPct val="35000"/>
            </a:spcAft>
            <a:buNone/>
          </a:pPr>
          <a:r>
            <a:rPr lang="en-US" sz="1900" kern="1200">
              <a:latin typeface="Arial"/>
              <a:cs typeface="Arial"/>
            </a:rPr>
            <a:t>3. Advanced Search</a:t>
          </a:r>
        </a:p>
      </dsp:txBody>
      <dsp:txXfrm>
        <a:off x="918455" y="1991731"/>
        <a:ext cx="10266744" cy="795199"/>
      </dsp:txXfrm>
    </dsp:sp>
    <dsp:sp modelId="{87200D09-E35E-44EE-9AD1-9EC5D19BA432}">
      <dsp:nvSpPr>
        <dsp:cNvPr id="0" name=""/>
        <dsp:cNvSpPr/>
      </dsp:nvSpPr>
      <dsp:spPr>
        <a:xfrm>
          <a:off x="0" y="2985730"/>
          <a:ext cx="11185200" cy="79519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D1544A-6D83-478A-AD46-5D9C56A97032}">
      <dsp:nvSpPr>
        <dsp:cNvPr id="0" name=""/>
        <dsp:cNvSpPr/>
      </dsp:nvSpPr>
      <dsp:spPr>
        <a:xfrm>
          <a:off x="240547" y="3164650"/>
          <a:ext cx="437359" cy="43735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F8EC868-58A2-4E29-90B3-C54FE9512B55}">
      <dsp:nvSpPr>
        <dsp:cNvPr id="0" name=""/>
        <dsp:cNvSpPr/>
      </dsp:nvSpPr>
      <dsp:spPr>
        <a:xfrm>
          <a:off x="918455" y="2985730"/>
          <a:ext cx="10266744" cy="795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159" tIns="84159" rIns="84159" bIns="84159" numCol="1" spcCol="1270" anchor="ctr" anchorCtr="0">
          <a:noAutofit/>
        </a:bodyPr>
        <a:lstStyle/>
        <a:p>
          <a:pPr marL="0" lvl="0" indent="0" algn="l" defTabSz="844550" rtl="0">
            <a:lnSpc>
              <a:spcPct val="100000"/>
            </a:lnSpc>
            <a:spcBef>
              <a:spcPct val="0"/>
            </a:spcBef>
            <a:spcAft>
              <a:spcPct val="35000"/>
            </a:spcAft>
            <a:buNone/>
          </a:pPr>
          <a:r>
            <a:rPr lang="en-US" sz="1900" kern="1200">
              <a:latin typeface="Arial"/>
              <a:cs typeface="Arial"/>
            </a:rPr>
            <a:t>5. Messaging </a:t>
          </a:r>
        </a:p>
      </dsp:txBody>
      <dsp:txXfrm>
        <a:off x="918455" y="2985730"/>
        <a:ext cx="10266744" cy="795199"/>
      </dsp:txXfrm>
    </dsp:sp>
    <dsp:sp modelId="{94A1CFDB-D855-40A2-9250-43817B012D91}">
      <dsp:nvSpPr>
        <dsp:cNvPr id="0" name=""/>
        <dsp:cNvSpPr/>
      </dsp:nvSpPr>
      <dsp:spPr>
        <a:xfrm>
          <a:off x="0" y="3979729"/>
          <a:ext cx="11185200" cy="79519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7209E81-2DC8-4F4C-BEBF-7ECFA239A3D0}">
      <dsp:nvSpPr>
        <dsp:cNvPr id="0" name=""/>
        <dsp:cNvSpPr/>
      </dsp:nvSpPr>
      <dsp:spPr>
        <a:xfrm>
          <a:off x="240547" y="4158649"/>
          <a:ext cx="437359" cy="43735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0FC1868-F977-4B84-8E3B-8CA05C177D89}">
      <dsp:nvSpPr>
        <dsp:cNvPr id="0" name=""/>
        <dsp:cNvSpPr/>
      </dsp:nvSpPr>
      <dsp:spPr>
        <a:xfrm>
          <a:off x="918455" y="3979729"/>
          <a:ext cx="10266744" cy="795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159" tIns="84159" rIns="84159" bIns="84159" numCol="1" spcCol="1270" anchor="ctr" anchorCtr="0">
          <a:noAutofit/>
        </a:bodyPr>
        <a:lstStyle/>
        <a:p>
          <a:pPr marL="0" lvl="0" indent="0" algn="l" defTabSz="844550">
            <a:lnSpc>
              <a:spcPct val="100000"/>
            </a:lnSpc>
            <a:spcBef>
              <a:spcPct val="0"/>
            </a:spcBef>
            <a:spcAft>
              <a:spcPct val="35000"/>
            </a:spcAft>
            <a:buNone/>
          </a:pPr>
          <a:r>
            <a:rPr lang="en-US" sz="1900" kern="1200">
              <a:latin typeface="Arial"/>
              <a:cs typeface="Arial"/>
            </a:rPr>
            <a:t>6. Integration with </a:t>
          </a:r>
          <a:r>
            <a:rPr lang="en-US" sz="1900" kern="1200" err="1">
              <a:latin typeface="Arial"/>
              <a:cs typeface="Arial"/>
            </a:rPr>
            <a:t>spoonacular</a:t>
          </a:r>
          <a:r>
            <a:rPr lang="en-US" sz="1900" kern="1200">
              <a:latin typeface="Arial"/>
              <a:cs typeface="Arial"/>
            </a:rPr>
            <a:t> APIs</a:t>
          </a:r>
        </a:p>
      </dsp:txBody>
      <dsp:txXfrm>
        <a:off x="918455" y="3979729"/>
        <a:ext cx="10266744" cy="79519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latin typeface="Arial" panose="020B0604020202020204" pitchFamily="34" charset="0"/>
              </a:rPr>
              <a:pPr algn="ctr"/>
              <a:t>‹#›</a:t>
            </a:fld>
            <a:endParaRPr lang="de-DE" sz="1000">
              <a:latin typeface="Arial" panose="020B0604020202020204" pitchFamily="34" charset="0"/>
            </a:endParaRPr>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4.sv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b="0" i="0">
                <a:latin typeface="Arial" panose="020B0604020202020204" pitchFamily="34" charset="0"/>
              </a:defRPr>
            </a:lvl1pPr>
          </a:lstStyle>
          <a:p>
            <a:fld id="{7D8C2C35-2B8A-446E-BEC0-FD36716C29AC}" type="slidenum">
              <a:rPr lang="en-DE" smtClean="0"/>
              <a:pPr/>
              <a:t>‹#›</a:t>
            </a:fld>
            <a:endParaRPr lang="en-DE"/>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b="0" i="0" kern="1200">
        <a:solidFill>
          <a:schemeClr val="tx1"/>
        </a:solidFill>
        <a:latin typeface="Arial" panose="020B0604020202020204" pitchFamily="34" charset="0"/>
        <a:ea typeface="+mn-ea"/>
        <a:cs typeface="+mn-cs"/>
      </a:defRPr>
    </a:lvl1pPr>
    <a:lvl2pPr marL="180000" indent="-180000" algn="l" defTabSz="1088776" rtl="0" eaLnBrk="1" latinLnBrk="0" hangingPunct="1">
      <a:buClr>
        <a:schemeClr val="accent1"/>
      </a:buClr>
      <a:buSzPct val="100000"/>
      <a:buFont typeface="Wingdings" pitchFamily="2" charset="2"/>
      <a:buChar char=""/>
      <a:defRPr sz="1400" b="0" i="0" kern="1200">
        <a:solidFill>
          <a:schemeClr val="tx1"/>
        </a:solidFill>
        <a:latin typeface="Arial" panose="020B0604020202020204" pitchFamily="34" charset="0"/>
        <a:ea typeface="+mn-ea"/>
        <a:cs typeface="+mn-cs"/>
      </a:defRPr>
    </a:lvl2pPr>
    <a:lvl3pPr marL="360000" indent="-180000" algn="l" defTabSz="1088776" rtl="0" eaLnBrk="1" latinLnBrk="0" hangingPunct="1">
      <a:buClr>
        <a:schemeClr val="accent2"/>
      </a:buClr>
      <a:buSzPct val="80000"/>
      <a:buFont typeface="Symbol" pitchFamily="18" charset="2"/>
      <a:buChar char="-"/>
      <a:defRPr sz="1200" b="0" i="0" kern="1200">
        <a:solidFill>
          <a:schemeClr val="tx1"/>
        </a:solidFill>
        <a:latin typeface="Arial" panose="020B0604020202020204" pitchFamily="34" charset="0"/>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White cover with blue pattern">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369E6551-269A-D225-4CF8-EC6D532E4902}"/>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5441288" cy="997196"/>
          </a:xfrm>
        </p:spPr>
        <p:txBody>
          <a:bodyPr anchor="b" anchorCtr="0">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3" name="Picture Placeholder 2">
            <a:extLst>
              <a:ext uri="{FF2B5EF4-FFF2-40B4-BE49-F238E27FC236}">
                <a16:creationId xmlns:a16="http://schemas.microsoft.com/office/drawing/2014/main" id="{DE73D104-EF7E-A0AB-2243-882D65E686E2}"/>
              </a:ext>
            </a:extLst>
          </p:cNvPr>
          <p:cNvSpPr>
            <a:spLocks noGrp="1"/>
          </p:cNvSpPr>
          <p:nvPr>
            <p:ph type="pic" sz="quarter" idx="15" hasCustomPrompt="1"/>
          </p:nvPr>
        </p:nvSpPr>
        <p:spPr>
          <a:xfrm>
            <a:off x="6075363" y="0"/>
            <a:ext cx="6119812" cy="6858000"/>
          </a:xfrm>
        </p:spPr>
        <p:txBody>
          <a:bodyPr anchor="ctr" anchorCtr="0"/>
          <a:lstStyle>
            <a:lvl1pPr algn="ctr">
              <a:defRPr/>
            </a:lvl1pPr>
          </a:lstStyle>
          <a:p>
            <a:r>
              <a:rPr lang="en-US"/>
              <a:t>Click to insert picture</a:t>
            </a:r>
          </a:p>
        </p:txBody>
      </p:sp>
      <p:sp>
        <p:nvSpPr>
          <p:cNvPr id="5" name="LogoBlue-Dynamic" descr="{&quot;templafy&quot;:{&quot;id&quot;:&quot;27dacb9d-7a6e-4098-957a-60862cdf30b6&quot;}}">
            <a:extLst>
              <a:ext uri="{FF2B5EF4-FFF2-40B4-BE49-F238E27FC236}">
                <a16:creationId xmlns:a16="http://schemas.microsoft.com/office/drawing/2014/main" id="{FF7B8CD0-1BFA-08E1-444C-DB5F568BB12F}"/>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6" name="Classification-Dynamic" descr="{&quot;templafy&quot;:{&quot;id&quot;:&quot;d9a1792a-951b-44ac-add4-6e190469c0c9&quot;}}">
            <a:extLst>
              <a:ext uri="{FF2B5EF4-FFF2-40B4-BE49-F238E27FC236}">
                <a16:creationId xmlns:a16="http://schemas.microsoft.com/office/drawing/2014/main" id="{870EB466-B92B-9D4D-974E-A49C0F424152}"/>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98241062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704" userDrawn="1">
          <p15:clr>
            <a:srgbClr val="FBAE40"/>
          </p15:clr>
        </p15:guide>
        <p15:guide id="4" orient="horz" pos="2334"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l cover with anvil ">
    <p:bg>
      <p:bgRef idx="1001">
        <a:schemeClr val="bg1"/>
      </p:bgRef>
    </p:bg>
    <p:spTree>
      <p:nvGrpSpPr>
        <p:cNvPr id="1" name=""/>
        <p:cNvGrpSpPr/>
        <p:nvPr/>
      </p:nvGrpSpPr>
      <p:grpSpPr>
        <a:xfrm>
          <a:off x="0" y="0"/>
          <a:ext cx="0" cy="0"/>
          <a:chOff x="0" y="0"/>
          <a:chExt cx="0" cy="0"/>
        </a:xfrm>
      </p:grpSpPr>
      <p:sp>
        <p:nvSpPr>
          <p:cNvPr id="5" name="Background" descr="preencoded.png">
            <a:extLst>
              <a:ext uri="{FF2B5EF4-FFF2-40B4-BE49-F238E27FC236}">
                <a16:creationId xmlns:a16="http://schemas.microsoft.com/office/drawing/2014/main" id="{5F3BB899-74C3-EBF7-C191-EC2863B8F536}"/>
              </a:ext>
            </a:extLst>
          </p:cNvPr>
          <p:cNvSpPr/>
          <p:nvPr/>
        </p:nvSpPr>
        <p:spPr>
          <a:xfrm>
            <a:off x="0" y="0"/>
            <a:ext cx="12195175" cy="6858000"/>
          </a:xfrm>
          <a:custGeom>
            <a:avLst/>
            <a:gdLst>
              <a:gd name="connsiteX0" fmla="*/ 0 w 12195175"/>
              <a:gd name="connsiteY0" fmla="*/ 0 h 6858000"/>
              <a:gd name="connsiteX1" fmla="*/ 12195175 w 12195175"/>
              <a:gd name="connsiteY1" fmla="*/ 0 h 6858000"/>
              <a:gd name="connsiteX2" fmla="*/ 12195175 w 12195175"/>
              <a:gd name="connsiteY2" fmla="*/ 6858000 h 6858000"/>
              <a:gd name="connsiteX3" fmla="*/ 0 w 121951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5175" h="6858000">
                <a:moveTo>
                  <a:pt x="0" y="0"/>
                </a:moveTo>
                <a:lnTo>
                  <a:pt x="12195175" y="0"/>
                </a:lnTo>
                <a:lnTo>
                  <a:pt x="12195175" y="6858000"/>
                </a:lnTo>
                <a:lnTo>
                  <a:pt x="0" y="6858000"/>
                </a:lnTo>
                <a:close/>
              </a:path>
            </a:pathLst>
          </a:custGeom>
          <a:solidFill>
            <a:srgbClr val="00CEAC"/>
          </a:solidFill>
          <a:ln w="11289" cap="flat">
            <a:noFill/>
            <a:prstDash val="solid"/>
            <a:miter/>
          </a:ln>
        </p:spPr>
        <p:txBody>
          <a:bodyPr rtlCol="0" anchor="ctr"/>
          <a:lstStyle/>
          <a:p>
            <a:endParaRPr lang="en-US"/>
          </a:p>
        </p:txBody>
      </p:sp>
      <p:sp>
        <p:nvSpPr>
          <p:cNvPr id="6" name="Anvil" descr="preencoded.png">
            <a:extLst>
              <a:ext uri="{FF2B5EF4-FFF2-40B4-BE49-F238E27FC236}">
                <a16:creationId xmlns:a16="http://schemas.microsoft.com/office/drawing/2014/main" id="{F36DF1A0-33EF-D4BF-029F-2435A3EF8C01}"/>
              </a:ext>
            </a:extLst>
          </p:cNvPr>
          <p:cNvSpPr/>
          <p:nvPr/>
        </p:nvSpPr>
        <p:spPr>
          <a:xfrm>
            <a:off x="870433" y="989322"/>
            <a:ext cx="9187967" cy="4528975"/>
          </a:xfrm>
          <a:custGeom>
            <a:avLst/>
            <a:gdLst>
              <a:gd name="connsiteX0" fmla="*/ 0 w 9187967"/>
              <a:gd name="connsiteY0" fmla="*/ 0 h 4528975"/>
              <a:gd name="connsiteX1" fmla="*/ 0 w 9187967"/>
              <a:gd name="connsiteY1" fmla="*/ 4528975 h 4528975"/>
              <a:gd name="connsiteX2" fmla="*/ 4669297 w 9187967"/>
              <a:gd name="connsiteY2" fmla="*/ 4528975 h 4528975"/>
              <a:gd name="connsiteX3" fmla="*/ 9187967 w 9187967"/>
              <a:gd name="connsiteY3" fmla="*/ 0 h 4528975"/>
              <a:gd name="connsiteX4" fmla="*/ 0 w 9187967"/>
              <a:gd name="connsiteY4" fmla="*/ 0 h 4528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7967" h="4528975">
                <a:moveTo>
                  <a:pt x="0" y="0"/>
                </a:moveTo>
                <a:lnTo>
                  <a:pt x="0" y="4528975"/>
                </a:lnTo>
                <a:lnTo>
                  <a:pt x="4669297" y="4528975"/>
                </a:lnTo>
                <a:lnTo>
                  <a:pt x="9187967" y="0"/>
                </a:lnTo>
                <a:lnTo>
                  <a:pt x="0" y="0"/>
                </a:lnTo>
                <a:close/>
              </a:path>
            </a:pathLst>
          </a:custGeom>
          <a:solidFill>
            <a:srgbClr val="63EDD4"/>
          </a:solidFill>
          <a:ln w="12596" cap="flat">
            <a:noFill/>
            <a:prstDash val="solid"/>
            <a:miter/>
          </a:ln>
        </p:spPr>
        <p:txBody>
          <a:bodyPr rtlCol="0" anchor="ctr"/>
          <a:lstStyle/>
          <a:p>
            <a:endParaRPr lang="en-US"/>
          </a:p>
        </p:txBody>
      </p:sp>
      <p:sp>
        <p:nvSpPr>
          <p:cNvPr id="9" name="Title">
            <a:extLst>
              <a:ext uri="{FF2B5EF4-FFF2-40B4-BE49-F238E27FC236}">
                <a16:creationId xmlns:a16="http://schemas.microsoft.com/office/drawing/2014/main" id="{5515F5CA-E76C-CC3B-68A7-37E88873AB4B}"/>
              </a:ext>
            </a:extLst>
          </p:cNvPr>
          <p:cNvSpPr>
            <a:spLocks noGrp="1"/>
          </p:cNvSpPr>
          <p:nvPr>
            <p:ph type="title" hasCustomPrompt="1"/>
          </p:nvPr>
        </p:nvSpPr>
        <p:spPr>
          <a:xfrm>
            <a:off x="288000" y="2706317"/>
            <a:ext cx="5929920"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2" name="LogoBlack-Dynamic" descr="{&quot;templafy&quot;:{&quot;id&quot;:&quot;de7a606c-e87b-42be-a175-0ed08698cbef&quot;}}">
            <a:extLst>
              <a:ext uri="{FF2B5EF4-FFF2-40B4-BE49-F238E27FC236}">
                <a16:creationId xmlns:a16="http://schemas.microsoft.com/office/drawing/2014/main" id="{6F517C48-28CD-5089-ED8A-57BF0CC2794C}"/>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3" name="Classification-Dynamic" descr="{&quot;templafy&quot;:{&quot;id&quot;:&quot;01aac518-bd5e-451b-80de-58f46fe591d8&quot;}}">
            <a:extLst>
              <a:ext uri="{FF2B5EF4-FFF2-40B4-BE49-F238E27FC236}">
                <a16:creationId xmlns:a16="http://schemas.microsoft.com/office/drawing/2014/main" id="{BBFBBDC3-D031-6041-465D-9F7147F423CF}"/>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91022001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With cover with image">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83FFCA81-9D1B-7BE9-9F97-BEDB3E67519A}"/>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Picture Placeholder 5">
            <a:extLst>
              <a:ext uri="{FF2B5EF4-FFF2-40B4-BE49-F238E27FC236}">
                <a16:creationId xmlns:a16="http://schemas.microsoft.com/office/drawing/2014/main" id="{28860E7D-5DEB-5F1B-5AAF-4C41BD1A7778}"/>
              </a:ext>
            </a:extLst>
          </p:cNvPr>
          <p:cNvSpPr>
            <a:spLocks noGrp="1"/>
          </p:cNvSpPr>
          <p:nvPr>
            <p:ph type="pic" sz="quarter" idx="15" hasCustomPrompt="1"/>
          </p:nvPr>
        </p:nvSpPr>
        <p:spPr>
          <a:xfrm>
            <a:off x="6108700" y="0"/>
            <a:ext cx="6086475" cy="6858000"/>
          </a:xfrm>
        </p:spPr>
        <p:txBody>
          <a:bodyPr anchor="ctr" anchorCtr="0"/>
          <a:lstStyle>
            <a:lvl1pPr algn="ctr">
              <a:defRPr/>
            </a:lvl1pPr>
          </a:lstStyle>
          <a:p>
            <a:r>
              <a:rPr lang="en-US"/>
              <a:t>Click to insert picture</a:t>
            </a:r>
          </a:p>
        </p:txBody>
      </p:sp>
      <p:pic>
        <p:nvPicPr>
          <p:cNvPr id="28936725" name="Acquired Company Logo Placeholder" descr="{&quot;templafy&quot;:{&quot;id&quot;:&quot;e24a6e43-600a-4c6b-89de-bcf3787a4fa8&quot;}}" hidden="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2575" y="2141327"/>
            <a:ext cx="4125924" cy="266010"/>
          </a:xfrm>
          <a:prstGeom prst="rect">
            <a:avLst/>
          </a:prstGeom>
        </p:spPr>
      </p:pic>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5" name="LogoBlue-Dynamic" descr="{&quot;templafy&quot;:{&quot;id&quot;:&quot;8bd3c244-d77f-46c8-9dd4-70fe0207ed36&quot;}}">
            <a:extLst>
              <a:ext uri="{FF2B5EF4-FFF2-40B4-BE49-F238E27FC236}">
                <a16:creationId xmlns:a16="http://schemas.microsoft.com/office/drawing/2014/main" id="{D1190656-DEBD-FEA9-516B-DD318272D18E}"/>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3" name="Classification-Dynamic" descr="{&quot;templafy&quot;:{&quot;id&quot;:&quot;c4ab8abc-c1d7-476a-bf78-cc3d90e102b5&quot;}}">
            <a:extLst>
              <a:ext uri="{FF2B5EF4-FFF2-40B4-BE49-F238E27FC236}">
                <a16:creationId xmlns:a16="http://schemas.microsoft.com/office/drawing/2014/main" id="{4A078429-99DD-7555-B0F4-FEF46FD297B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04365570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and image">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9DE307C8-D1C3-00E2-C5B0-2A7EBB981384}"/>
              </a:ext>
            </a:extLst>
          </p:cNvPr>
          <p:cNvSpPr/>
          <p:nvPr/>
        </p:nvSpPr>
        <p:spPr>
          <a:xfrm>
            <a:off x="0" y="0"/>
            <a:ext cx="12195175" cy="6861495"/>
          </a:xfrm>
          <a:custGeom>
            <a:avLst/>
            <a:gdLst>
              <a:gd name="connsiteX0" fmla="*/ 0 w 12195175"/>
              <a:gd name="connsiteY0" fmla="*/ 0 h 6861495"/>
              <a:gd name="connsiteX1" fmla="*/ 12195175 w 12195175"/>
              <a:gd name="connsiteY1" fmla="*/ 0 h 6861495"/>
              <a:gd name="connsiteX2" fmla="*/ 12195175 w 12195175"/>
              <a:gd name="connsiteY2" fmla="*/ 6861496 h 6861495"/>
              <a:gd name="connsiteX3" fmla="*/ 0 w 12195175"/>
              <a:gd name="connsiteY3" fmla="*/ 6861496 h 6861495"/>
            </a:gdLst>
            <a:ahLst/>
            <a:cxnLst>
              <a:cxn ang="0">
                <a:pos x="connsiteX0" y="connsiteY0"/>
              </a:cxn>
              <a:cxn ang="0">
                <a:pos x="connsiteX1" y="connsiteY1"/>
              </a:cxn>
              <a:cxn ang="0">
                <a:pos x="connsiteX2" y="connsiteY2"/>
              </a:cxn>
              <a:cxn ang="0">
                <a:pos x="connsiteX3" y="connsiteY3"/>
              </a:cxn>
            </a:cxnLst>
            <a:rect l="l" t="t" r="r" b="b"/>
            <a:pathLst>
              <a:path w="12195175" h="6861495">
                <a:moveTo>
                  <a:pt x="0" y="0"/>
                </a:moveTo>
                <a:lnTo>
                  <a:pt x="12195175" y="0"/>
                </a:lnTo>
                <a:lnTo>
                  <a:pt x="12195175" y="6861496"/>
                </a:lnTo>
                <a:lnTo>
                  <a:pt x="0" y="6861496"/>
                </a:lnTo>
                <a:close/>
              </a:path>
            </a:pathLst>
          </a:custGeom>
          <a:solidFill>
            <a:srgbClr val="0057D2"/>
          </a:solidFill>
          <a:ln w="10160" cap="flat">
            <a:noFill/>
            <a:prstDash val="solid"/>
            <a:miter/>
          </a:ln>
        </p:spPr>
        <p:txBody>
          <a:bodyPr rtlCol="0" anchor="ctr"/>
          <a:lstStyle/>
          <a:p>
            <a:endParaRPr lang="en-US"/>
          </a:p>
        </p:txBody>
      </p:sp>
      <p:sp>
        <p:nvSpPr>
          <p:cNvPr id="6" name="Anvil" descr="preencoded.png">
            <a:extLst>
              <a:ext uri="{FF2B5EF4-FFF2-40B4-BE49-F238E27FC236}">
                <a16:creationId xmlns:a16="http://schemas.microsoft.com/office/drawing/2014/main" id="{6C575B3E-49FD-8450-F2CB-84C6E7A1153D}"/>
              </a:ext>
            </a:extLst>
          </p:cNvPr>
          <p:cNvSpPr/>
          <p:nvPr/>
        </p:nvSpPr>
        <p:spPr>
          <a:xfrm>
            <a:off x="752355" y="1156532"/>
            <a:ext cx="5613722" cy="2756252"/>
          </a:xfrm>
          <a:custGeom>
            <a:avLst/>
            <a:gdLst>
              <a:gd name="connsiteX0" fmla="*/ 0 w 5613722"/>
              <a:gd name="connsiteY0" fmla="*/ 0 h 2756252"/>
              <a:gd name="connsiteX1" fmla="*/ 0 w 5613722"/>
              <a:gd name="connsiteY1" fmla="*/ 2756252 h 2756252"/>
              <a:gd name="connsiteX2" fmla="*/ 2852875 w 5613722"/>
              <a:gd name="connsiteY2" fmla="*/ 2756252 h 2756252"/>
              <a:gd name="connsiteX3" fmla="*/ 5613722 w 5613722"/>
              <a:gd name="connsiteY3" fmla="*/ 0 h 2756252"/>
              <a:gd name="connsiteX4" fmla="*/ 0 w 5613722"/>
              <a:gd name="connsiteY4" fmla="*/ 0 h 2756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3722" h="2756252">
                <a:moveTo>
                  <a:pt x="0" y="0"/>
                </a:moveTo>
                <a:lnTo>
                  <a:pt x="0" y="2756252"/>
                </a:lnTo>
                <a:lnTo>
                  <a:pt x="2852875" y="2756252"/>
                </a:lnTo>
                <a:lnTo>
                  <a:pt x="5613722" y="0"/>
                </a:lnTo>
                <a:lnTo>
                  <a:pt x="0" y="0"/>
                </a:lnTo>
                <a:close/>
              </a:path>
            </a:pathLst>
          </a:custGeom>
          <a:solidFill>
            <a:srgbClr val="1B90FF"/>
          </a:solidFill>
          <a:ln w="9273" cap="flat">
            <a:noFill/>
            <a:prstDash val="solid"/>
            <a:miter/>
          </a:ln>
        </p:spPr>
        <p:txBody>
          <a:bodyPr rtlCol="0" anchor="ctr"/>
          <a:lstStyle/>
          <a:p>
            <a:endParaRPr lang="en-US"/>
          </a:p>
        </p:txBody>
      </p:sp>
      <p:sp>
        <p:nvSpPr>
          <p:cNvPr id="13" name="Picture Placeholder 12">
            <a:extLst>
              <a:ext uri="{FF2B5EF4-FFF2-40B4-BE49-F238E27FC236}">
                <a16:creationId xmlns:a16="http://schemas.microsoft.com/office/drawing/2014/main" id="{FF6D8674-EA25-0C87-7F7A-4B6FFA7F1F14}"/>
              </a:ext>
            </a:extLst>
          </p:cNvPr>
          <p:cNvSpPr>
            <a:spLocks noGrp="1"/>
          </p:cNvSpPr>
          <p:nvPr>
            <p:ph type="pic" sz="quarter" idx="10" hasCustomPrompt="1"/>
          </p:nvPr>
        </p:nvSpPr>
        <p:spPr>
          <a:xfrm>
            <a:off x="7836062" y="0"/>
            <a:ext cx="4359114" cy="6858000"/>
          </a:xfrm>
        </p:spPr>
        <p:txBody>
          <a:bodyPr anchor="ctr" anchorCtr="0"/>
          <a:lstStyle>
            <a:lvl1pPr algn="ctr">
              <a:defRPr>
                <a:solidFill>
                  <a:schemeClr val="bg1"/>
                </a:solidFill>
              </a:defRPr>
            </a:lvl1pPr>
          </a:lstStyle>
          <a:p>
            <a:r>
              <a:rPr lang="en-US"/>
              <a:t>Click to insert picture</a:t>
            </a:r>
          </a:p>
        </p:txBody>
      </p:sp>
      <p:sp>
        <p:nvSpPr>
          <p:cNvPr id="4" name="Title">
            <a:extLst>
              <a:ext uri="{FF2B5EF4-FFF2-40B4-BE49-F238E27FC236}">
                <a16:creationId xmlns:a16="http://schemas.microsoft.com/office/drawing/2014/main" id="{A222ABC1-A03E-5EDE-02E2-6F3794850CC1}"/>
              </a:ext>
            </a:extLst>
          </p:cNvPr>
          <p:cNvSpPr>
            <a:spLocks noGrp="1"/>
          </p:cNvSpPr>
          <p:nvPr>
            <p:ph type="title" hasCustomPrompt="1"/>
          </p:nvPr>
        </p:nvSpPr>
        <p:spPr>
          <a:xfrm>
            <a:off x="440401" y="2206502"/>
            <a:ext cx="5529704" cy="997196"/>
          </a:xfrm>
        </p:spPr>
        <p:txBody>
          <a:bodyPr>
            <a:noAutofit/>
          </a:bodyPr>
          <a:lstStyle>
            <a:lvl1pPr>
              <a:lnSpc>
                <a:spcPct val="90000"/>
              </a:lnSpc>
              <a:defRPr sz="3600" b="0" i="0">
                <a:solidFill>
                  <a:schemeClr val="bg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3" name="LogoWhite-Dynamic" descr="{&quot;templafy&quot;:{&quot;id&quot;:&quot;cfa60b14-6db6-44b1-9ca4-cf38257937d3&quot;}}">
            <a:extLst>
              <a:ext uri="{FF2B5EF4-FFF2-40B4-BE49-F238E27FC236}">
                <a16:creationId xmlns:a16="http://schemas.microsoft.com/office/drawing/2014/main" id="{DAF77494-7969-7420-F0E8-876B83E39BD5}"/>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5" name="Classification-Dynamic" descr="{&quot;templafy&quot;:{&quot;id&quot;:&quot;cd4575c8-b24a-42c5-b06f-713fc5a967f8&quot;}}">
            <a:extLst>
              <a:ext uri="{FF2B5EF4-FFF2-40B4-BE49-F238E27FC236}">
                <a16:creationId xmlns:a16="http://schemas.microsoft.com/office/drawing/2014/main" id="{7A6CB977-D711-D436-9DC2-AAFCC56F9CAA}"/>
              </a:ext>
            </a:extLst>
          </p:cNvPr>
          <p:cNvSpPr txBox="1"/>
          <p:nvPr userDrawn="1"/>
        </p:nvSpPr>
        <p:spPr>
          <a:xfrm>
            <a:off x="440401"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bg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97974964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3238" y="1580844"/>
            <a:ext cx="11185200" cy="4764394"/>
          </a:xfrm>
        </p:spPr>
        <p:txBody>
          <a:bodyPr>
            <a:normAutofit/>
          </a:bodyPr>
          <a:lstStyle>
            <a:lvl1pPr marL="0" marR="0" indent="0" algn="l" defTabSz="1088558" rtl="0" eaLnBrk="1" fontAlgn="auto" latinLnBrk="0" hangingPunct="1">
              <a:lnSpc>
                <a:spcPct val="100000"/>
              </a:lnSpc>
              <a:spcBef>
                <a:spcPts val="3000"/>
              </a:spcBef>
              <a:spcAft>
                <a:spcPts val="0"/>
              </a:spcAft>
              <a:buClr>
                <a:schemeClr val="tx1"/>
              </a:buClr>
              <a:buSzPct val="100000"/>
              <a:buFont typeface="Roboto" panose="02000000000000000000" pitchFamily="2" charset="0"/>
              <a:buChar char="​"/>
              <a:tabLst/>
              <a:defRPr sz="2000" b="0"/>
            </a:lvl1pPr>
            <a:lvl2pPr marL="179964" marR="0" indent="-179964" algn="l" defTabSz="1088558" rtl="0" eaLnBrk="1" fontAlgn="auto" latinLnBrk="0" hangingPunct="1">
              <a:lnSpc>
                <a:spcPct val="100000"/>
              </a:lnSpc>
              <a:spcBef>
                <a:spcPts val="600"/>
              </a:spcBef>
              <a:spcAft>
                <a:spcPts val="0"/>
              </a:spcAft>
              <a:buClr>
                <a:schemeClr val="tx1"/>
              </a:buClr>
              <a:buSzPct val="100000"/>
              <a:buFont typeface="Arial" panose="020B0604020202020204" pitchFamily="34" charset="0"/>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b="0" i="0">
                <a:latin typeface="72 Brand Medium" panose="020B0504030603020204" pitchFamily="34" charset="0"/>
              </a:defRPr>
            </a:lvl1pPr>
          </a:lstStyle>
          <a:p>
            <a:r>
              <a:rPr lang="en-US"/>
              <a:t>Agenda</a:t>
            </a:r>
          </a:p>
        </p:txBody>
      </p:sp>
    </p:spTree>
    <p:extLst>
      <p:ext uri="{BB962C8B-B14F-4D97-AF65-F5344CB8AC3E}">
        <p14:creationId xmlns:p14="http://schemas.microsoft.com/office/powerpoint/2010/main" val="1859360619"/>
      </p:ext>
    </p:extLst>
  </p:cSld>
  <p:clrMapOvr>
    <a:masterClrMapping/>
  </p:clrMapOvr>
  <p:extLst>
    <p:ext uri="{DCECCB84-F9BA-43D5-87BE-67443E8EF086}">
      <p15:sldGuideLst xmlns:p15="http://schemas.microsoft.com/office/powerpoint/2012/main">
        <p15:guide id="1" pos="303" userDrawn="1">
          <p15:clr>
            <a:srgbClr val="FBAE40"/>
          </p15:clr>
        </p15:guide>
        <p15:guide id="2" orient="horz" pos="981"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7"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P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4109527874"/>
      </p:ext>
    </p:extLst>
  </p:cSld>
  <p:clrMapOvr>
    <a:masterClrMapping/>
  </p:clrMapOvr>
  <p:hf sldNum="0" hdr="0" ftr="0" dt="0"/>
  <p:extLst>
    <p:ext uri="{DCECCB84-F9BA-43D5-87BE-67443E8EF086}">
      <p15:sldGuideLst xmlns:p15="http://schemas.microsoft.com/office/powerpoint/2012/main">
        <p15:guide id="1" pos="303"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1008985274"/>
      </p:ext>
    </p:extLst>
  </p:cSld>
  <p:clrMapOvr>
    <a:masterClrMapping/>
  </p:clrMapOvr>
  <p:hf sldNum="0" hdr="0" ftr="0" dt="0"/>
  <p:extLst>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03"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2466743634"/>
      </p:ext>
    </p:extLst>
  </p:cSld>
  <p:clrMapOvr>
    <a:masterClrMapping/>
  </p:clrMapOvr>
  <p:extLst>
    <p:ext uri="{DCECCB84-F9BA-43D5-87BE-67443E8EF086}">
      <p15:sldGuideLst xmlns:p15="http://schemas.microsoft.com/office/powerpoint/2012/main">
        <p15:guide id="1" pos="303"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1650" y="1557338"/>
            <a:ext cx="11186477" cy="4787900"/>
          </a:xfrm>
        </p:spPr>
        <p:txBody>
          <a:bodyPr/>
          <a:lstStyle>
            <a:lvl1pPr>
              <a:defRPr/>
            </a:lvl1pPr>
          </a:lstStyle>
          <a:p>
            <a:pPr lvl="0"/>
            <a:r>
              <a:rPr lang="en-GB"/>
              <a:t>Start typing to add text without a bullet point. To add a bullet point, place the cursor at the start of this line and press tab.</a:t>
            </a:r>
            <a:endParaRPr lang="en-US" noProof="0"/>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lvl1pPr>
              <a:defRPr b="0"/>
            </a:lvl1pPr>
          </a:lstStyle>
          <a:p>
            <a:r>
              <a:rPr lang="en-US" noProof="0"/>
              <a:t>Insert page title (sentence case)</a:t>
            </a:r>
            <a:endParaRPr lang="en-US"/>
          </a:p>
        </p:txBody>
      </p:sp>
    </p:spTree>
    <p:extLst>
      <p:ext uri="{BB962C8B-B14F-4D97-AF65-F5344CB8AC3E}">
        <p14:creationId xmlns:p14="http://schemas.microsoft.com/office/powerpoint/2010/main" val="2129332223"/>
      </p:ext>
    </p:extLst>
  </p:cSld>
  <p:clrMapOvr>
    <a:masterClrMapping/>
  </p:clrMapOvr>
  <p:extLst>
    <p:ext uri="{DCECCB84-F9BA-43D5-87BE-67443E8EF086}">
      <p15:sldGuideLst xmlns:p15="http://schemas.microsoft.com/office/powerpoint/2012/main">
        <p15:guide id="1" pos="316" userDrawn="1">
          <p15:clr>
            <a:srgbClr val="FBAE40"/>
          </p15:clr>
        </p15:guide>
        <p15:guide id="2" orient="horz" pos="3997"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981"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30481451"/>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7"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981"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5238"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866416376"/>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981" userDrawn="1">
          <p15:clr>
            <a:srgbClr val="FBAE40"/>
          </p15:clr>
        </p15:guide>
        <p15:guide id="10" orient="horz" pos="3997"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Blue cover, anvil and image">
    <p:bg>
      <p:bgRef idx="1001">
        <a:schemeClr val="bg1"/>
      </p:bgRef>
    </p:bg>
    <p:spTree>
      <p:nvGrpSpPr>
        <p:cNvPr id="1" name=""/>
        <p:cNvGrpSpPr/>
        <p:nvPr/>
      </p:nvGrpSpPr>
      <p:grpSpPr>
        <a:xfrm>
          <a:off x="0" y="0"/>
          <a:ext cx="0" cy="0"/>
          <a:chOff x="0" y="0"/>
          <a:chExt cx="0" cy="0"/>
        </a:xfrm>
      </p:grpSpPr>
      <p:pic>
        <p:nvPicPr>
          <p:cNvPr id="10" name="Image 0" descr="preencoded.png">
            <a:extLst>
              <a:ext uri="{FF2B5EF4-FFF2-40B4-BE49-F238E27FC236}">
                <a16:creationId xmlns:a16="http://schemas.microsoft.com/office/drawing/2014/main" id="{9DE307C8-D1C3-00E2-C5B0-2A7EBB981384}"/>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0" y="0"/>
            <a:ext cx="12195175" cy="6861496"/>
          </a:xfrm>
          <a:prstGeom prst="rect">
            <a:avLst/>
          </a:prstGeom>
        </p:spPr>
      </p:pic>
      <p:pic>
        <p:nvPicPr>
          <p:cNvPr id="11" name="Image 1" descr="preencoded.png">
            <a:extLst>
              <a:ext uri="{FF2B5EF4-FFF2-40B4-BE49-F238E27FC236}">
                <a16:creationId xmlns:a16="http://schemas.microsoft.com/office/drawing/2014/main" id="{6C575B3E-49FD-8450-F2CB-84C6E7A1153D}"/>
              </a:ext>
            </a:extLst>
          </p:cNvPr>
          <p:cNvPicPr>
            <a:picLocks noChangeAspect="1"/>
          </p:cNvPicPr>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752355" y="1156532"/>
            <a:ext cx="5613722" cy="2756252"/>
          </a:xfrm>
          <a:prstGeom prst="rect">
            <a:avLst/>
          </a:prstGeom>
        </p:spPr>
      </p:pic>
      <p:pic>
        <p:nvPicPr>
          <p:cNvPr id="28936725" name="Acquired Company Logo Placeholder" descr="{&quot;templafy&quot;:{&quot;id&quot;:&quot;e24a6e43-600a-4c6b-89de-bcf3787a4fa8&quot;}}" hidden="1"/>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282575" y="2141327"/>
            <a:ext cx="4125924" cy="266010"/>
          </a:xfrm>
          <a:prstGeom prst="rect">
            <a:avLst/>
          </a:prstGeom>
        </p:spPr>
      </p:pic>
      <p:sp>
        <p:nvSpPr>
          <p:cNvPr id="13" name="Picture Placeholder 12">
            <a:extLst>
              <a:ext uri="{FF2B5EF4-FFF2-40B4-BE49-F238E27FC236}">
                <a16:creationId xmlns:a16="http://schemas.microsoft.com/office/drawing/2014/main" id="{FF6D8674-EA25-0C87-7F7A-4B6FFA7F1F14}"/>
              </a:ext>
            </a:extLst>
          </p:cNvPr>
          <p:cNvSpPr>
            <a:spLocks noGrp="1"/>
          </p:cNvSpPr>
          <p:nvPr>
            <p:ph type="pic" sz="quarter" idx="10" hasCustomPrompt="1"/>
          </p:nvPr>
        </p:nvSpPr>
        <p:spPr>
          <a:xfrm>
            <a:off x="7836062" y="0"/>
            <a:ext cx="4359114" cy="6858000"/>
          </a:xfrm>
        </p:spPr>
        <p:txBody>
          <a:bodyPr anchor="ctr" anchorCtr="0"/>
          <a:lstStyle>
            <a:lvl1pPr algn="ctr">
              <a:defRPr>
                <a:solidFill>
                  <a:schemeClr val="bg1"/>
                </a:solidFill>
              </a:defRPr>
            </a:lvl1pPr>
          </a:lstStyle>
          <a:p>
            <a:r>
              <a:rPr lang="en-US"/>
              <a:t>Click to insert picture</a:t>
            </a:r>
          </a:p>
        </p:txBody>
      </p:sp>
      <p:sp>
        <p:nvSpPr>
          <p:cNvPr id="4" name="Title">
            <a:extLst>
              <a:ext uri="{FF2B5EF4-FFF2-40B4-BE49-F238E27FC236}">
                <a16:creationId xmlns:a16="http://schemas.microsoft.com/office/drawing/2014/main" id="{A222ABC1-A03E-5EDE-02E2-6F3794850CC1}"/>
              </a:ext>
            </a:extLst>
          </p:cNvPr>
          <p:cNvSpPr>
            <a:spLocks noGrp="1"/>
          </p:cNvSpPr>
          <p:nvPr>
            <p:ph type="title" hasCustomPrompt="1"/>
          </p:nvPr>
        </p:nvSpPr>
        <p:spPr>
          <a:xfrm>
            <a:off x="287338" y="2206502"/>
            <a:ext cx="5567804" cy="997196"/>
          </a:xfrm>
        </p:spPr>
        <p:txBody>
          <a:bodyPr anchor="b" anchorCtr="0">
            <a:noAutofit/>
          </a:bodyPr>
          <a:lstStyle>
            <a:lvl1pPr>
              <a:lnSpc>
                <a:spcPct val="90000"/>
              </a:lnSpc>
              <a:defRPr sz="3600" b="0" i="0">
                <a:solidFill>
                  <a:schemeClr val="bg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2" name="LogoWhite-Dynamic" descr="{&quot;templafy&quot;:{&quot;id&quot;:&quot;4da0daf4-694e-4722-b051-1143e649d626&quot;}}">
            <a:extLst>
              <a:ext uri="{FF2B5EF4-FFF2-40B4-BE49-F238E27FC236}">
                <a16:creationId xmlns:a16="http://schemas.microsoft.com/office/drawing/2014/main" id="{032494F6-48CD-A02A-329B-1D3AE74E0E9C}"/>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3" name="Classification-Dynamic" descr="{&quot;templafy&quot;:{&quot;id&quot;:&quot;3bbc786f-246d-4635-b791-cb7ac5bc2639&quot;}}">
            <a:extLst>
              <a:ext uri="{FF2B5EF4-FFF2-40B4-BE49-F238E27FC236}">
                <a16:creationId xmlns:a16="http://schemas.microsoft.com/office/drawing/2014/main" id="{A6D6797F-FF5B-BE1A-D940-2289CF2968F7}"/>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bg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8339652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557337"/>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57337"/>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504941297"/>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2750" userDrawn="1">
          <p15:clr>
            <a:srgbClr val="FBAE40"/>
          </p15:clr>
        </p15:guide>
        <p15:guide id="6" orient="horz" pos="3004" userDrawn="1">
          <p15:clr>
            <a:srgbClr val="FBAE40"/>
          </p15:clr>
        </p15:guide>
        <p15:guide id="7" orient="horz" pos="3997"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72766759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981" userDrawn="1">
          <p15:clr>
            <a:srgbClr val="FBAE40"/>
          </p15:clr>
        </p15:guide>
        <p15:guide id="10" orient="horz" pos="2428" userDrawn="1">
          <p15:clr>
            <a:srgbClr val="FBAE40"/>
          </p15:clr>
        </p15:guide>
        <p15:guide id="11" orient="horz" pos="2743" userDrawn="1">
          <p15:clr>
            <a:srgbClr val="FBAE40"/>
          </p15:clr>
        </p15:guide>
        <p15:guide id="12" orient="horz" pos="3997"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2"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6"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0"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80594478"/>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216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0" i="0">
                <a:latin typeface="72 Brand Medium" panose="020B0504030603020204" pitchFamily="34" charset="0"/>
              </a:defRPr>
            </a:lvl1pPr>
            <a:lvl2pPr marL="395921"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932785900"/>
      </p:ext>
    </p:extLst>
  </p:cSld>
  <p:clrMapOvr>
    <a:masterClrMapping/>
  </p:clrMapOvr>
  <p:extLst>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999" y="1557338"/>
            <a:ext cx="7092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425020262"/>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1" userDrawn="1">
          <p15:clr>
            <a:srgbClr val="FBAE40"/>
          </p15:clr>
        </p15:guide>
        <p15:guide id="5" orient="horz" pos="317" userDrawn="1">
          <p15:clr>
            <a:srgbClr val="FBAE40"/>
          </p15:clr>
        </p15:guide>
        <p15:guide id="6" orient="horz" pos="551" userDrawn="1">
          <p15:clr>
            <a:srgbClr val="FBAE40"/>
          </p15:clr>
        </p15:guide>
        <p15:guide id="7" orient="horz" pos="981"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Tree>
    <p:extLst>
      <p:ext uri="{BB962C8B-B14F-4D97-AF65-F5344CB8AC3E}">
        <p14:creationId xmlns:p14="http://schemas.microsoft.com/office/powerpoint/2010/main" val="41397911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557338"/>
            <a:ext cx="5328000" cy="4778662"/>
          </a:xfrm>
          <a:no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4000" y="1557338"/>
            <a:ext cx="5328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2872272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981"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557338"/>
            <a:ext cx="11185200" cy="4778662"/>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41860987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1"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Thank You, Contact and Copyright">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33C5639-DDA2-864A-9DC3-7FC80AC852D5}"/>
              </a:ext>
            </a:extLst>
          </p:cNvPr>
          <p:cNvSpPr txBox="1"/>
          <p:nvPr userDrawn="1"/>
        </p:nvSpPr>
        <p:spPr>
          <a:xfrm>
            <a:off x="503238" y="2905125"/>
            <a:ext cx="1837041" cy="24622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en-US" sz="1600" b="0" i="0">
                <a:latin typeface="+mn-lt"/>
              </a:rPr>
              <a:t>Contact information:</a:t>
            </a:r>
          </a:p>
        </p:txBody>
      </p:sp>
      <p:sp>
        <p:nvSpPr>
          <p:cNvPr id="9" name="Copyright - Dynamic" descr="{&quot;templafy&quot;:{&quot;id&quot;:&quot;b074c926-b20d-4afa-ad5a-3ba3118ac900&quot;}}">
            <a:extLst>
              <a:ext uri="{FF2B5EF4-FFF2-40B4-BE49-F238E27FC236}">
                <a16:creationId xmlns:a16="http://schemas.microsoft.com/office/drawing/2014/main" id="{EDAF1AF5-D568-20CC-6052-F655D86F5486}"/>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latin typeface="+mn-lt"/>
              </a:rPr>
              <a:t>© 2023 SAP SE or an SAP affiliate company. All rights reserved. See Legal Notice on www.sap.com/legal-notice for use terms, disclaimers, disclosures, or restrictions related to this material.</a:t>
            </a:r>
          </a:p>
        </p:txBody>
      </p:sp>
      <p:sp>
        <p:nvSpPr>
          <p:cNvPr id="3" name="Title 2">
            <a:extLst>
              <a:ext uri="{FF2B5EF4-FFF2-40B4-BE49-F238E27FC236}">
                <a16:creationId xmlns:a16="http://schemas.microsoft.com/office/drawing/2014/main" id="{5692DE12-4084-77D2-FD2A-8E63F6FBE7C5}"/>
              </a:ext>
            </a:extLst>
          </p:cNvPr>
          <p:cNvSpPr>
            <a:spLocks noGrp="1"/>
          </p:cNvSpPr>
          <p:nvPr>
            <p:ph type="title" hasCustomPrompt="1"/>
          </p:nvPr>
        </p:nvSpPr>
        <p:spPr>
          <a:xfrm>
            <a:off x="503238" y="1520825"/>
            <a:ext cx="5413477" cy="846386"/>
          </a:xfrm>
        </p:spPr>
        <p:txBody>
          <a:bodyPr/>
          <a:lstStyle>
            <a:lvl1pPr>
              <a:defRPr sz="5500" b="0" i="0">
                <a:latin typeface="72 Brand Medium" panose="020B0504030603020204" pitchFamily="34" charset="0"/>
              </a:defRPr>
            </a:lvl1pPr>
          </a:lstStyle>
          <a:p>
            <a:r>
              <a:rPr lang="en-GB"/>
              <a:t>Thank you.</a:t>
            </a:r>
            <a:endParaRPr lang="en-US"/>
          </a:p>
        </p:txBody>
      </p:sp>
      <p:pic>
        <p:nvPicPr>
          <p:cNvPr id="2" name="Picture 1">
            <a:extLst>
              <a:ext uri="{FF2B5EF4-FFF2-40B4-BE49-F238E27FC236}">
                <a16:creationId xmlns:a16="http://schemas.microsoft.com/office/drawing/2014/main" id="{2A23274F-1EBD-A73A-AC54-963A234E9EB2}"/>
              </a:ext>
            </a:extLst>
          </p:cNvPr>
          <p:cNvPicPr>
            <a:picLocks noChangeAspect="1"/>
          </p:cNvPicPr>
          <p:nvPr userDrawn="1"/>
        </p:nvPicPr>
        <p:blipFill>
          <a:blip r:embed="rId2"/>
          <a:stretch>
            <a:fillRect/>
          </a:stretch>
        </p:blipFill>
        <p:spPr>
          <a:xfrm>
            <a:off x="10963291" y="5990000"/>
            <a:ext cx="727059" cy="360000"/>
          </a:xfrm>
          <a:prstGeom prst="rect">
            <a:avLst/>
          </a:prstGeom>
        </p:spPr>
      </p:pic>
    </p:spTree>
    <p:extLst>
      <p:ext uri="{BB962C8B-B14F-4D97-AF65-F5344CB8AC3E}">
        <p14:creationId xmlns:p14="http://schemas.microsoft.com/office/powerpoint/2010/main" val="781090314"/>
      </p:ext>
    </p:extLst>
  </p:cSld>
  <p:clrMapOvr>
    <a:masterClrMapping/>
  </p:clrMapOvr>
  <p:hf sldNum="0" hdr="0" ftr="0" dt="0"/>
  <p:extLst>
    <p:ext uri="{DCECCB84-F9BA-43D5-87BE-67443E8EF086}">
      <p15:sldGuideLst xmlns:p15="http://schemas.microsoft.com/office/powerpoint/2012/main">
        <p15:guide id="1" pos="7364" userDrawn="1">
          <p15:clr>
            <a:srgbClr val="FBAE40"/>
          </p15:clr>
        </p15:guide>
        <p15:guide id="2" orient="horz" pos="958" userDrawn="1">
          <p15:clr>
            <a:srgbClr val="FBAE40"/>
          </p15:clr>
        </p15:guide>
        <p15:guide id="4" orient="horz" pos="1830" userDrawn="1">
          <p15:clr>
            <a:srgbClr val="FBAE40"/>
          </p15:clr>
        </p15:guide>
        <p15:guide id="5" orient="horz" pos="4000" userDrawn="1">
          <p15:clr>
            <a:srgbClr val="FBAE40"/>
          </p15:clr>
        </p15:guide>
        <p15:guide id="6" pos="317" userDrawn="1">
          <p15:clr>
            <a:srgbClr val="FBAE40"/>
          </p15:clr>
        </p15:guide>
        <p15:guide id="8" pos="3841" userDrawn="1">
          <p15:clr>
            <a:srgbClr val="FBAE40"/>
          </p15:clr>
        </p15:guide>
        <p15:guide id="9" orient="horz" pos="318"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ink cover with anvil">
    <p:bg>
      <p:bgPr>
        <a:solidFill>
          <a:srgbClr val="28004A"/>
        </a:solidFill>
        <a:effectLst/>
      </p:bgPr>
    </p:bg>
    <p:spTree>
      <p:nvGrpSpPr>
        <p:cNvPr id="1" name=""/>
        <p:cNvGrpSpPr/>
        <p:nvPr/>
      </p:nvGrpSpPr>
      <p:grpSpPr>
        <a:xfrm>
          <a:off x="0" y="0"/>
          <a:ext cx="0" cy="0"/>
          <a:chOff x="0" y="0"/>
          <a:chExt cx="0" cy="0"/>
        </a:xfrm>
      </p:grpSpPr>
      <p:sp>
        <p:nvSpPr>
          <p:cNvPr id="3" name="Background">
            <a:extLst>
              <a:ext uri="{FF2B5EF4-FFF2-40B4-BE49-F238E27FC236}">
                <a16:creationId xmlns:a16="http://schemas.microsoft.com/office/drawing/2014/main" id="{37E79459-E5C5-5E87-E38B-80855D38E462}"/>
              </a:ext>
            </a:extLst>
          </p:cNvPr>
          <p:cNvSpPr/>
          <p:nvPr userDrawn="1"/>
        </p:nvSpPr>
        <p:spPr bwMode="gray">
          <a:xfrm>
            <a:off x="-1" y="0"/>
            <a:ext cx="12195175" cy="6858000"/>
          </a:xfrm>
          <a:prstGeom prst="rect">
            <a:avLst/>
          </a:prstGeom>
          <a:solidFill>
            <a:srgbClr val="28004A"/>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pic>
        <p:nvPicPr>
          <p:cNvPr id="2" name="Picture 1">
            <a:extLst>
              <a:ext uri="{FF2B5EF4-FFF2-40B4-BE49-F238E27FC236}">
                <a16:creationId xmlns:a16="http://schemas.microsoft.com/office/drawing/2014/main" id="{1846E736-979F-0D4B-6D59-D0EA5D367E1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299111" y="1216759"/>
            <a:ext cx="8887864" cy="4424483"/>
          </a:xfrm>
          <a:prstGeom prst="rect">
            <a:avLst/>
          </a:prstGeom>
        </p:spPr>
      </p:pic>
      <p:sp>
        <p:nvSpPr>
          <p:cNvPr id="4" name="Title"/>
          <p:cNvSpPr>
            <a:spLocks noGrp="1"/>
          </p:cNvSpPr>
          <p:nvPr>
            <p:ph type="title" hasCustomPrompt="1"/>
          </p:nvPr>
        </p:nvSpPr>
        <p:spPr>
          <a:xfrm>
            <a:off x="288000" y="2706317"/>
            <a:ext cx="10900800" cy="997196"/>
          </a:xfrm>
        </p:spPr>
        <p:txBody>
          <a:bodyPr>
            <a:noAutofit/>
          </a:bodyPr>
          <a:lstStyle>
            <a:lvl1pPr>
              <a:lnSpc>
                <a:spcPct val="90000"/>
              </a:lnSpc>
              <a:defRPr sz="3600"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5" name="LogoWhite-Dynamic" descr="{&quot;templafy&quot;:{&quot;id&quot;:&quot;46cdfc3b-d5ae-44b9-aa27-3d21efc551e4&quot;}}">
            <a:extLst>
              <a:ext uri="{FF2B5EF4-FFF2-40B4-BE49-F238E27FC236}">
                <a16:creationId xmlns:a16="http://schemas.microsoft.com/office/drawing/2014/main" id="{1B320325-E461-1EF2-0F59-CB86E0E6F9E5}"/>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7" name="Classification-Dynamic" descr="{&quot;templafy&quot;:{&quot;id&quot;:&quot;af80c14a-7e97-4276-a30e-a7c926c7789d&quot;}}">
            <a:extLst>
              <a:ext uri="{FF2B5EF4-FFF2-40B4-BE49-F238E27FC236}">
                <a16:creationId xmlns:a16="http://schemas.microsoft.com/office/drawing/2014/main" id="{1D05DC80-84C9-9ECA-3B84-3577D8D8165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bg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67257257"/>
      </p:ext>
    </p:extLst>
  </p:cSld>
  <p:clrMapOvr>
    <a:masterClrMapping/>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Mango cover with anvil and image">
    <p:bg>
      <p:bgPr>
        <a:solidFill>
          <a:schemeClr val="bg1"/>
        </a:solidFill>
        <a:effectLst/>
      </p:bgPr>
    </p:bg>
    <p:spTree>
      <p:nvGrpSpPr>
        <p:cNvPr id="1" name=""/>
        <p:cNvGrpSpPr/>
        <p:nvPr/>
      </p:nvGrpSpPr>
      <p:grpSpPr>
        <a:xfrm>
          <a:off x="0" y="0"/>
          <a:ext cx="0" cy="0"/>
          <a:chOff x="0" y="0"/>
          <a:chExt cx="0" cy="0"/>
        </a:xfrm>
      </p:grpSpPr>
      <p:sp>
        <p:nvSpPr>
          <p:cNvPr id="149" name="Rectangle 148">
            <a:extLst>
              <a:ext uri="{FF2B5EF4-FFF2-40B4-BE49-F238E27FC236}">
                <a16:creationId xmlns:a16="http://schemas.microsoft.com/office/drawing/2014/main" id="{3F9D113E-DB39-0CF2-578D-9B5D35C92F55}"/>
              </a:ext>
            </a:extLst>
          </p:cNvPr>
          <p:cNvSpPr/>
          <p:nvPr userDrawn="1"/>
        </p:nvSpPr>
        <p:spPr bwMode="gray">
          <a:xfrm>
            <a:off x="7102258" y="0"/>
            <a:ext cx="5092917" cy="6858000"/>
          </a:xfrm>
          <a:prstGeom prst="rect">
            <a:avLst/>
          </a:prstGeom>
          <a:solidFill>
            <a:srgbClr val="FFC932"/>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pic>
        <p:nvPicPr>
          <p:cNvPr id="6" name="Graphic 5">
            <a:extLst>
              <a:ext uri="{FF2B5EF4-FFF2-40B4-BE49-F238E27FC236}">
                <a16:creationId xmlns:a16="http://schemas.microsoft.com/office/drawing/2014/main" id="{F9CF98F2-AE93-6F6D-B5F5-C2F74E0787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67600" y="250521"/>
            <a:ext cx="4538091" cy="6328079"/>
          </a:xfrm>
          <a:prstGeom prst="rect">
            <a:avLst/>
          </a:prstGeom>
        </p:spPr>
      </p:pic>
      <p:sp>
        <p:nvSpPr>
          <p:cNvPr id="2" name="Rectangle 1">
            <a:extLst>
              <a:ext uri="{FF2B5EF4-FFF2-40B4-BE49-F238E27FC236}">
                <a16:creationId xmlns:a16="http://schemas.microsoft.com/office/drawing/2014/main" id="{FDD06AF2-2141-CEFD-4797-A6E50CC267FE}"/>
              </a:ext>
            </a:extLst>
          </p:cNvPr>
          <p:cNvSpPr/>
          <p:nvPr userDrawn="1"/>
        </p:nvSpPr>
        <p:spPr bwMode="gray">
          <a:xfrm>
            <a:off x="1" y="0"/>
            <a:ext cx="7226300" cy="6858000"/>
          </a:xfrm>
          <a:prstGeom prst="rect">
            <a:avLst/>
          </a:prstGeom>
          <a:solidFill>
            <a:schemeClr val="accent1"/>
          </a:solidFill>
          <a:ln w="1342"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6633305" cy="997196"/>
          </a:xfrm>
        </p:spPr>
        <p:txBody>
          <a:bodyPr anchor="b" anchorCtr="0">
            <a:noAutofit/>
          </a:bodyPr>
          <a:lstStyle>
            <a:lvl1pPr>
              <a:lnSpc>
                <a:spcPct val="90000"/>
              </a:lnSpc>
              <a:defRPr sz="3600"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3" name="LogoWhite-Dynamic" descr="{&quot;templafy&quot;:{&quot;id&quot;:&quot;107e2655-c6de-462d-a2ef-e48131d8be2d&quot;}}">
            <a:extLst>
              <a:ext uri="{FF2B5EF4-FFF2-40B4-BE49-F238E27FC236}">
                <a16:creationId xmlns:a16="http://schemas.microsoft.com/office/drawing/2014/main" id="{0B97AABB-AB35-5D1E-370F-103F22E1157F}"/>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8" name="Classification-Dynamic" descr="{&quot;templafy&quot;:{&quot;id&quot;:&quot;226827b1-9c17-463d-9d69-32dec4db1bf2&quot;}}">
            <a:extLst>
              <a:ext uri="{FF2B5EF4-FFF2-40B4-BE49-F238E27FC236}">
                <a16:creationId xmlns:a16="http://schemas.microsoft.com/office/drawing/2014/main" id="{F1333C1B-AD40-D53A-5A1E-EFB8C6390D4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bg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7845837"/>
      </p:ext>
    </p:extLst>
  </p:cSld>
  <p:clrMapOvr>
    <a:masterClrMapping/>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41"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Green cover with image in anvil shape">
    <p:bg>
      <p:bgPr>
        <a:solidFill>
          <a:srgbClr val="97DD40"/>
        </a:solidFill>
        <a:effectLst/>
      </p:bgPr>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CF15634C-E3A9-CDE6-5F8E-35B41DFE2B5D}"/>
              </a:ext>
            </a:extLst>
          </p:cNvPr>
          <p:cNvSpPr/>
          <p:nvPr userDrawn="1"/>
        </p:nvSpPr>
        <p:spPr bwMode="gray">
          <a:xfrm>
            <a:off x="0" y="0"/>
            <a:ext cx="12195175" cy="6858000"/>
          </a:xfrm>
          <a:prstGeom prst="rect">
            <a:avLst/>
          </a:prstGeom>
          <a:solidFill>
            <a:srgbClr val="97DD40"/>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Title">
            <a:extLst>
              <a:ext uri="{FF2B5EF4-FFF2-40B4-BE49-F238E27FC236}">
                <a16:creationId xmlns:a16="http://schemas.microsoft.com/office/drawing/2014/main" id="{729E6C33-847C-5792-E2BD-5963C662ECED}"/>
              </a:ext>
            </a:extLst>
          </p:cNvPr>
          <p:cNvSpPr>
            <a:spLocks noGrp="1"/>
          </p:cNvSpPr>
          <p:nvPr>
            <p:ph type="title" hasCustomPrompt="1"/>
          </p:nvPr>
        </p:nvSpPr>
        <p:spPr>
          <a:xfrm>
            <a:off x="288001" y="2706317"/>
            <a:ext cx="5529704" cy="997196"/>
          </a:xfrm>
        </p:spPr>
        <p:txBody>
          <a:bodyPr anchor="b" anchorCtr="0">
            <a:noAutofit/>
          </a:bodyPr>
          <a:lstStyle>
            <a:lvl1pPr>
              <a:lnSpc>
                <a:spcPct val="90000"/>
              </a:lnSpc>
              <a:defRPr sz="3600" b="0" i="0">
                <a:solidFill>
                  <a:schemeClr val="tx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14" name="Picture Placeholder 5">
            <a:extLst>
              <a:ext uri="{FF2B5EF4-FFF2-40B4-BE49-F238E27FC236}">
                <a16:creationId xmlns:a16="http://schemas.microsoft.com/office/drawing/2014/main" id="{D2BFABF1-DD81-F2D4-FD65-DBCD6636029A}"/>
              </a:ext>
            </a:extLst>
          </p:cNvPr>
          <p:cNvSpPr>
            <a:spLocks noGrp="1"/>
          </p:cNvSpPr>
          <p:nvPr>
            <p:ph type="pic" sz="quarter" idx="10" hasCustomPrompt="1"/>
          </p:nvPr>
        </p:nvSpPr>
        <p:spPr>
          <a:xfrm>
            <a:off x="6069496" y="2029240"/>
            <a:ext cx="5711687" cy="2828844"/>
          </a:xfrm>
          <a:custGeom>
            <a:avLst/>
            <a:gdLst>
              <a:gd name="connsiteX0" fmla="*/ 0 w 5453062"/>
              <a:gd name="connsiteY0" fmla="*/ 0 h 2700337"/>
              <a:gd name="connsiteX1" fmla="*/ 5453062 w 5453062"/>
              <a:gd name="connsiteY1" fmla="*/ 0 h 2700337"/>
              <a:gd name="connsiteX2" fmla="*/ 5453062 w 5453062"/>
              <a:gd name="connsiteY2" fmla="*/ 2700337 h 2700337"/>
              <a:gd name="connsiteX3" fmla="*/ 0 w 5453062"/>
              <a:gd name="connsiteY3" fmla="*/ 2700337 h 2700337"/>
              <a:gd name="connsiteX4" fmla="*/ 0 w 5453062"/>
              <a:gd name="connsiteY4" fmla="*/ 0 h 2700337"/>
              <a:gd name="connsiteX0" fmla="*/ 0 w 5453062"/>
              <a:gd name="connsiteY0" fmla="*/ 0 h 2758526"/>
              <a:gd name="connsiteX1" fmla="*/ 5453062 w 5453062"/>
              <a:gd name="connsiteY1" fmla="*/ 0 h 2758526"/>
              <a:gd name="connsiteX2" fmla="*/ 2751426 w 5453062"/>
              <a:gd name="connsiteY2" fmla="*/ 2758526 h 2758526"/>
              <a:gd name="connsiteX3" fmla="*/ 0 w 5453062"/>
              <a:gd name="connsiteY3" fmla="*/ 2700337 h 2758526"/>
              <a:gd name="connsiteX4" fmla="*/ 0 w 5453062"/>
              <a:gd name="connsiteY4" fmla="*/ 0 h 2758526"/>
              <a:gd name="connsiteX0" fmla="*/ 0 w 5453062"/>
              <a:gd name="connsiteY0" fmla="*/ 0 h 2700337"/>
              <a:gd name="connsiteX1" fmla="*/ 5453062 w 5453062"/>
              <a:gd name="connsiteY1" fmla="*/ 0 h 2700337"/>
              <a:gd name="connsiteX2" fmla="*/ 2726487 w 5453062"/>
              <a:gd name="connsiteY2" fmla="*/ 2700336 h 2700337"/>
              <a:gd name="connsiteX3" fmla="*/ 0 w 5453062"/>
              <a:gd name="connsiteY3" fmla="*/ 2700337 h 2700337"/>
              <a:gd name="connsiteX4" fmla="*/ 0 w 5453062"/>
              <a:gd name="connsiteY4" fmla="*/ 0 h 270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3062" h="2700337">
                <a:moveTo>
                  <a:pt x="0" y="0"/>
                </a:moveTo>
                <a:lnTo>
                  <a:pt x="5453062" y="0"/>
                </a:lnTo>
                <a:lnTo>
                  <a:pt x="2726487" y="2700336"/>
                </a:lnTo>
                <a:lnTo>
                  <a:pt x="0" y="2700337"/>
                </a:lnTo>
                <a:lnTo>
                  <a:pt x="0" y="0"/>
                </a:lnTo>
                <a:close/>
              </a:path>
            </a:pathLst>
          </a:custGeom>
        </p:spPr>
        <p:txBody>
          <a:bodyPr anchor="ctr" anchorCtr="0"/>
          <a:lstStyle>
            <a:lvl1pPr algn="l">
              <a:defRPr>
                <a:solidFill>
                  <a:schemeClr val="tx1"/>
                </a:solidFill>
              </a:defRPr>
            </a:lvl1pPr>
          </a:lstStyle>
          <a:p>
            <a:r>
              <a:rPr lang="en-US"/>
              <a:t>         Click to add image</a:t>
            </a:r>
          </a:p>
        </p:txBody>
      </p:sp>
      <p:sp>
        <p:nvSpPr>
          <p:cNvPr id="4" name="Classification-Dynamic" descr="{&quot;templafy&quot;:{&quot;id&quot;:&quot;7a622a17-153d-41d0-897b-b240fbfbe6e7&quot;}}">
            <a:extLst>
              <a:ext uri="{FF2B5EF4-FFF2-40B4-BE49-F238E27FC236}">
                <a16:creationId xmlns:a16="http://schemas.microsoft.com/office/drawing/2014/main" id="{13EDB9F6-FBDA-8ED8-A84B-244CC53CFF9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
        <p:nvSpPr>
          <p:cNvPr id="3" name="LogoBlack-Dynamic" descr="{&quot;templafy&quot;:{&quot;id&quot;:&quot;c5369acf-8e25-4cad-9280-1ef36bcd41ad&quot;}}">
            <a:extLst>
              <a:ext uri="{FF2B5EF4-FFF2-40B4-BE49-F238E27FC236}">
                <a16:creationId xmlns:a16="http://schemas.microsoft.com/office/drawing/2014/main" id="{9890E76A-908A-C687-D029-53FB8DB3A88D}"/>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Tree>
    <p:extLst>
      <p:ext uri="{BB962C8B-B14F-4D97-AF65-F5344CB8AC3E}">
        <p14:creationId xmlns:p14="http://schemas.microsoft.com/office/powerpoint/2010/main" val="1084997862"/>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F6B4F408-95BC-730E-4114-45641ED46491}"/>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b="0" i="0" dirty="0">
                <a:latin typeface="72 Brand Medium" panose="020B0504030603020204" pitchFamily="34" charset="0"/>
                <a:ea typeface="+mn-ea"/>
                <a:cs typeface="+mn-cs"/>
              </a:defRPr>
            </a:lvl1pPr>
          </a:lstStyle>
          <a:p>
            <a:pPr lvl="0"/>
            <a:r>
              <a:rPr lang="en-US"/>
              <a:t>Title Goes Here</a:t>
            </a:r>
            <a:br>
              <a:rPr lang="en-US"/>
            </a:br>
            <a:r>
              <a:rPr lang="en-US"/>
              <a:t>and Here and Here</a:t>
            </a:r>
          </a:p>
        </p:txBody>
      </p:sp>
      <p:sp>
        <p:nvSpPr>
          <p:cNvPr id="7" name="Picture Placeholder 6">
            <a:extLst>
              <a:ext uri="{FF2B5EF4-FFF2-40B4-BE49-F238E27FC236}">
                <a16:creationId xmlns:a16="http://schemas.microsoft.com/office/drawing/2014/main" id="{4FA78832-C268-4EC5-BB82-7F9D7F5B51B2}"/>
              </a:ext>
            </a:extLst>
          </p:cNvPr>
          <p:cNvSpPr>
            <a:spLocks noGrp="1"/>
          </p:cNvSpPr>
          <p:nvPr>
            <p:ph type="pic" sz="quarter" idx="16" hasCustomPrompt="1"/>
          </p:nvPr>
        </p:nvSpPr>
        <p:spPr>
          <a:xfrm>
            <a:off x="0" y="-1"/>
            <a:ext cx="12195175" cy="3430800"/>
          </a:xfrm>
        </p:spPr>
        <p:txBody>
          <a:bodyPr anchor="ctr" anchorCtr="0"/>
          <a:lstStyle>
            <a:lvl1pPr marL="0" marR="0" indent="0" algn="ctr" defTabSz="1088558" rtl="0" eaLnBrk="1" fontAlgn="auto" latinLnBrk="0" hangingPunct="1">
              <a:lnSpc>
                <a:spcPct val="100000"/>
              </a:lnSpc>
              <a:spcBef>
                <a:spcPts val="1800"/>
              </a:spcBef>
              <a:spcAft>
                <a:spcPts val="0"/>
              </a:spcAft>
              <a:buClr>
                <a:schemeClr val="accent1"/>
              </a:buClr>
              <a:buSzPct val="80000"/>
              <a:buFontTx/>
              <a:buNone/>
              <a:tabLst/>
              <a:defRPr/>
            </a:lvl1pPr>
          </a:lstStyle>
          <a:p>
            <a:pPr marL="0" marR="0" lvl="0" indent="0" algn="ctr" defTabSz="1088558" rtl="0" eaLnBrk="1" fontAlgn="auto" latinLnBrk="0" hangingPunct="1">
              <a:lnSpc>
                <a:spcPct val="100000"/>
              </a:lnSpc>
              <a:spcBef>
                <a:spcPts val="1800"/>
              </a:spcBef>
              <a:spcAft>
                <a:spcPts val="0"/>
              </a:spcAft>
              <a:buClr>
                <a:schemeClr val="accent1"/>
              </a:buClr>
              <a:buSzPct val="80000"/>
              <a:buFontTx/>
              <a:buNone/>
              <a:tabLst/>
              <a:defRPr/>
            </a:pPr>
            <a:r>
              <a:rPr lang="en-US"/>
              <a:t>Click to insert picture</a:t>
            </a:r>
          </a:p>
        </p:txBody>
      </p:sp>
      <p:sp>
        <p:nvSpPr>
          <p:cNvPr id="6" name="LogoBlue-Dynamic" descr="{&quot;templafy&quot;:{&quot;id&quot;:&quot;5cf376d8-ef16-406f-9f88-dc9a41dc4e69&quot;}}">
            <a:extLst>
              <a:ext uri="{FF2B5EF4-FFF2-40B4-BE49-F238E27FC236}">
                <a16:creationId xmlns:a16="http://schemas.microsoft.com/office/drawing/2014/main" id="{910E499D-8DEA-41A7-80A4-13BE1C7038A4}"/>
              </a:ext>
            </a:extLst>
          </p:cNvPr>
          <p:cNvSpPr>
            <a:spLocks/>
          </p:cNvSpPr>
          <p:nvPr userDrawn="1"/>
        </p:nvSpPr>
        <p:spPr bwMode="gray">
          <a:xfrm>
            <a:off x="288006" y="62186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9" name="Classification-Dynamic" descr="{&quot;templafy&quot;:{&quot;id&quot;:&quot;01935cd5-2578-4cca-86e6-fd9db02a9c18&quot;}}">
            <a:extLst>
              <a:ext uri="{FF2B5EF4-FFF2-40B4-BE49-F238E27FC236}">
                <a16:creationId xmlns:a16="http://schemas.microsoft.com/office/drawing/2014/main" id="{CE0C2033-6FDF-7DD6-E25C-C03296FDAD00}"/>
              </a:ext>
            </a:extLst>
          </p:cNvPr>
          <p:cNvSpPr txBox="1"/>
          <p:nvPr userDrawn="1"/>
        </p:nvSpPr>
        <p:spPr>
          <a:xfrm>
            <a:off x="282575" y="5724000"/>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18385053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White cover with green anvil">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615A14AB-7A75-B899-CDA1-E311E201A837}"/>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Anvil" descr="preencoded.png">
            <a:extLst>
              <a:ext uri="{FF2B5EF4-FFF2-40B4-BE49-F238E27FC236}">
                <a16:creationId xmlns:a16="http://schemas.microsoft.com/office/drawing/2014/main" id="{CAD3135A-95A0-606F-5A25-35CF890B232D}"/>
              </a:ext>
            </a:extLst>
          </p:cNvPr>
          <p:cNvSpPr/>
          <p:nvPr/>
        </p:nvSpPr>
        <p:spPr>
          <a:xfrm>
            <a:off x="5072441" y="1275473"/>
            <a:ext cx="6069341" cy="2991727"/>
          </a:xfrm>
          <a:custGeom>
            <a:avLst/>
            <a:gdLst>
              <a:gd name="connsiteX0" fmla="*/ 0 w 6069341"/>
              <a:gd name="connsiteY0" fmla="*/ 0 h 2991727"/>
              <a:gd name="connsiteX1" fmla="*/ 0 w 6069341"/>
              <a:gd name="connsiteY1" fmla="*/ 2991727 h 2991727"/>
              <a:gd name="connsiteX2" fmla="*/ 3084421 w 6069341"/>
              <a:gd name="connsiteY2" fmla="*/ 2991727 h 2991727"/>
              <a:gd name="connsiteX3" fmla="*/ 6069341 w 6069341"/>
              <a:gd name="connsiteY3" fmla="*/ 0 h 2991727"/>
              <a:gd name="connsiteX4" fmla="*/ 0 w 6069341"/>
              <a:gd name="connsiteY4" fmla="*/ 0 h 2991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9341" h="2991727">
                <a:moveTo>
                  <a:pt x="0" y="0"/>
                </a:moveTo>
                <a:lnTo>
                  <a:pt x="0" y="2991727"/>
                </a:lnTo>
                <a:lnTo>
                  <a:pt x="3084421" y="2991727"/>
                </a:lnTo>
                <a:lnTo>
                  <a:pt x="6069341" y="0"/>
                </a:lnTo>
                <a:lnTo>
                  <a:pt x="0" y="0"/>
                </a:lnTo>
                <a:close/>
              </a:path>
            </a:pathLst>
          </a:custGeom>
          <a:solidFill>
            <a:srgbClr val="97DD40"/>
          </a:solidFill>
          <a:ln w="7155" cap="flat">
            <a:noFill/>
            <a:prstDash val="solid"/>
            <a:miter/>
          </a:ln>
        </p:spPr>
        <p:txBody>
          <a:bodyPr rtlCol="0" anchor="ctr"/>
          <a:lstStyle/>
          <a:p>
            <a:endParaRPr lang="en-US"/>
          </a:p>
        </p:txBody>
      </p:sp>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5" name="LogoBlue-Dynamic" descr="{&quot;templafy&quot;:{&quot;id&quot;:&quot;5597424d-3ad6-4715-9ab6-2068179b1e9b&quot;}}">
            <a:extLst>
              <a:ext uri="{FF2B5EF4-FFF2-40B4-BE49-F238E27FC236}">
                <a16:creationId xmlns:a16="http://schemas.microsoft.com/office/drawing/2014/main" id="{65992DD7-F456-F593-DE55-17D43CC1A2C0}"/>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11" name="Classification-Dynamic" descr="{&quot;templafy&quot;:{&quot;id&quot;:&quot;b45d9cf1-eeba-4c94-8017-ce27b1ae2a3c&quot;}}">
            <a:extLst>
              <a:ext uri="{FF2B5EF4-FFF2-40B4-BE49-F238E27FC236}">
                <a16:creationId xmlns:a16="http://schemas.microsoft.com/office/drawing/2014/main" id="{62D91ACB-BD14-46CB-4B61-F4B072D877C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55476147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ight blue cover with anvil">
    <p:bg>
      <p:bgRef idx="1001">
        <a:schemeClr val="bg1"/>
      </p:bgRef>
    </p:bg>
    <p:spTree>
      <p:nvGrpSpPr>
        <p:cNvPr id="1" name=""/>
        <p:cNvGrpSpPr/>
        <p:nvPr/>
      </p:nvGrpSpPr>
      <p:grpSpPr>
        <a:xfrm>
          <a:off x="0" y="0"/>
          <a:ext cx="0" cy="0"/>
          <a:chOff x="0" y="0"/>
          <a:chExt cx="0" cy="0"/>
        </a:xfrm>
      </p:grpSpPr>
      <p:sp>
        <p:nvSpPr>
          <p:cNvPr id="14" name="Background">
            <a:extLst>
              <a:ext uri="{FF2B5EF4-FFF2-40B4-BE49-F238E27FC236}">
                <a16:creationId xmlns:a16="http://schemas.microsoft.com/office/drawing/2014/main" id="{581FAEF7-1ACD-83AC-7B42-761E6A30387F}"/>
              </a:ext>
            </a:extLst>
          </p:cNvPr>
          <p:cNvSpPr/>
          <p:nvPr userDrawn="1"/>
        </p:nvSpPr>
        <p:spPr bwMode="gray">
          <a:xfrm>
            <a:off x="0" y="0"/>
            <a:ext cx="12195175" cy="6858000"/>
          </a:xfrm>
          <a:prstGeom prst="rect">
            <a:avLst/>
          </a:prstGeom>
          <a:solidFill>
            <a:srgbClr val="A6E0FF">
              <a:alpha val="42715"/>
            </a:srgbClr>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2" name="Anvil" descr="preencoded.png">
            <a:extLst>
              <a:ext uri="{FF2B5EF4-FFF2-40B4-BE49-F238E27FC236}">
                <a16:creationId xmlns:a16="http://schemas.microsoft.com/office/drawing/2014/main" id="{94093846-CC07-3993-CA62-86004F1C03F9}"/>
              </a:ext>
            </a:extLst>
          </p:cNvPr>
          <p:cNvSpPr/>
          <p:nvPr/>
        </p:nvSpPr>
        <p:spPr>
          <a:xfrm>
            <a:off x="2289865" y="1275473"/>
            <a:ext cx="8851917" cy="4363327"/>
          </a:xfrm>
          <a:custGeom>
            <a:avLst/>
            <a:gdLst>
              <a:gd name="connsiteX0" fmla="*/ 0 w 8851917"/>
              <a:gd name="connsiteY0" fmla="*/ 0 h 4363327"/>
              <a:gd name="connsiteX1" fmla="*/ 0 w 8851917"/>
              <a:gd name="connsiteY1" fmla="*/ 4363327 h 4363327"/>
              <a:gd name="connsiteX2" fmla="*/ 4498517 w 8851917"/>
              <a:gd name="connsiteY2" fmla="*/ 4363327 h 4363327"/>
              <a:gd name="connsiteX3" fmla="*/ 8851917 w 8851917"/>
              <a:gd name="connsiteY3" fmla="*/ 0 h 4363327"/>
              <a:gd name="connsiteX4" fmla="*/ 0 w 8851917"/>
              <a:gd name="connsiteY4" fmla="*/ 0 h 4363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51917" h="4363327">
                <a:moveTo>
                  <a:pt x="0" y="0"/>
                </a:moveTo>
                <a:lnTo>
                  <a:pt x="0" y="4363327"/>
                </a:lnTo>
                <a:lnTo>
                  <a:pt x="4498517" y="4363327"/>
                </a:lnTo>
                <a:lnTo>
                  <a:pt x="8851917" y="0"/>
                </a:lnTo>
                <a:lnTo>
                  <a:pt x="0" y="0"/>
                </a:lnTo>
                <a:close/>
              </a:path>
            </a:pathLst>
          </a:custGeom>
          <a:solidFill>
            <a:srgbClr val="A6E0FF"/>
          </a:solidFill>
          <a:ln w="15238" cap="flat">
            <a:noFill/>
            <a:prstDash val="solid"/>
            <a:miter/>
          </a:ln>
        </p:spPr>
        <p:txBody>
          <a:bodyPr rtlCol="0" anchor="ctr"/>
          <a:lstStyle/>
          <a:p>
            <a:endParaRPr lang="en-US"/>
          </a:p>
        </p:txBody>
      </p:sp>
      <p:sp>
        <p:nvSpPr>
          <p:cNvPr id="8" name="Title">
            <a:extLst>
              <a:ext uri="{FF2B5EF4-FFF2-40B4-BE49-F238E27FC236}">
                <a16:creationId xmlns:a16="http://schemas.microsoft.com/office/drawing/2014/main" id="{1098B98B-8FDE-5B19-2FC7-97058A6B53FD}"/>
              </a:ext>
            </a:extLst>
          </p:cNvPr>
          <p:cNvSpPr>
            <a:spLocks noGrp="1"/>
          </p:cNvSpPr>
          <p:nvPr>
            <p:ph type="title" hasCustomPrompt="1"/>
          </p:nvPr>
        </p:nvSpPr>
        <p:spPr>
          <a:xfrm>
            <a:off x="288000" y="2706317"/>
            <a:ext cx="5929920"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4" name="LogoBlack-Dynamic" descr="{&quot;templafy&quot;:{&quot;id&quot;:&quot;06136091-d2bc-4d4f-907e-c4ca509d4214&quot;}}">
            <a:extLst>
              <a:ext uri="{FF2B5EF4-FFF2-40B4-BE49-F238E27FC236}">
                <a16:creationId xmlns:a16="http://schemas.microsoft.com/office/drawing/2014/main" id="{2637A33E-C6A7-7C2A-3068-C4A803D3573D}"/>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3" name="Classification-Dynamic" descr="{&quot;templafy&quot;:{&quot;id&quot;:&quot;f6ab4919-8480-46d0-a0ce-643a0698453f&quot;}}">
            <a:extLst>
              <a:ext uri="{FF2B5EF4-FFF2-40B4-BE49-F238E27FC236}">
                <a16:creationId xmlns:a16="http://schemas.microsoft.com/office/drawing/2014/main" id="{D417CEF6-1FCD-75B6-FA13-C583ECCE7BE5}"/>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31597554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5F3BB899-74C3-EBF7-C191-EC2863B8F536}"/>
              </a:ext>
            </a:extLst>
          </p:cNvPr>
          <p:cNvSpPr/>
          <p:nvPr/>
        </p:nvSpPr>
        <p:spPr>
          <a:xfrm>
            <a:off x="0" y="0"/>
            <a:ext cx="12195175" cy="6858000"/>
          </a:xfrm>
          <a:custGeom>
            <a:avLst/>
            <a:gdLst>
              <a:gd name="connsiteX0" fmla="*/ 0 w 12195175"/>
              <a:gd name="connsiteY0" fmla="*/ 0 h 6858000"/>
              <a:gd name="connsiteX1" fmla="*/ 12195175 w 12195175"/>
              <a:gd name="connsiteY1" fmla="*/ 0 h 6858000"/>
              <a:gd name="connsiteX2" fmla="*/ 12195175 w 12195175"/>
              <a:gd name="connsiteY2" fmla="*/ 6858000 h 6858000"/>
              <a:gd name="connsiteX3" fmla="*/ 0 w 121951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5175" h="6858000">
                <a:moveTo>
                  <a:pt x="0" y="0"/>
                </a:moveTo>
                <a:lnTo>
                  <a:pt x="12195175" y="0"/>
                </a:lnTo>
                <a:lnTo>
                  <a:pt x="12195175" y="6858000"/>
                </a:lnTo>
                <a:lnTo>
                  <a:pt x="0" y="6858000"/>
                </a:lnTo>
                <a:close/>
              </a:path>
            </a:pathLst>
          </a:custGeom>
          <a:solidFill>
            <a:srgbClr val="1B90FF"/>
          </a:solidFill>
          <a:ln w="11289" cap="flat">
            <a:noFill/>
            <a:prstDash val="solid"/>
            <a:miter/>
          </a:ln>
        </p:spPr>
        <p:txBody>
          <a:bodyPr rtlCol="0" anchor="ctr"/>
          <a:lstStyle/>
          <a:p>
            <a:endParaRPr lang="en-US"/>
          </a:p>
        </p:txBody>
      </p:sp>
      <p:sp>
        <p:nvSpPr>
          <p:cNvPr id="8" name="Anvil" descr="preencoded.png">
            <a:extLst>
              <a:ext uri="{FF2B5EF4-FFF2-40B4-BE49-F238E27FC236}">
                <a16:creationId xmlns:a16="http://schemas.microsoft.com/office/drawing/2014/main" id="{39A9B643-3B5A-F0D7-C3BF-3A81DE80FEB6}"/>
              </a:ext>
            </a:extLst>
          </p:cNvPr>
          <p:cNvSpPr/>
          <p:nvPr/>
        </p:nvSpPr>
        <p:spPr>
          <a:xfrm>
            <a:off x="287339" y="935666"/>
            <a:ext cx="6762048" cy="3333180"/>
          </a:xfrm>
          <a:custGeom>
            <a:avLst/>
            <a:gdLst>
              <a:gd name="connsiteX0" fmla="*/ 0 w 6762048"/>
              <a:gd name="connsiteY0" fmla="*/ 0 h 3333180"/>
              <a:gd name="connsiteX1" fmla="*/ 0 w 6762048"/>
              <a:gd name="connsiteY1" fmla="*/ 3333180 h 3333180"/>
              <a:gd name="connsiteX2" fmla="*/ 3436452 w 6762048"/>
              <a:gd name="connsiteY2" fmla="*/ 3333180 h 3333180"/>
              <a:gd name="connsiteX3" fmla="*/ 6762048 w 6762048"/>
              <a:gd name="connsiteY3" fmla="*/ 0 h 3333180"/>
              <a:gd name="connsiteX4" fmla="*/ 0 w 6762048"/>
              <a:gd name="connsiteY4" fmla="*/ 0 h 3333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2048" h="3333180">
                <a:moveTo>
                  <a:pt x="0" y="0"/>
                </a:moveTo>
                <a:lnTo>
                  <a:pt x="0" y="3333180"/>
                </a:lnTo>
                <a:lnTo>
                  <a:pt x="3436452" y="3333180"/>
                </a:lnTo>
                <a:lnTo>
                  <a:pt x="6762048" y="0"/>
                </a:lnTo>
                <a:lnTo>
                  <a:pt x="0" y="0"/>
                </a:lnTo>
                <a:close/>
              </a:path>
            </a:pathLst>
          </a:custGeom>
          <a:solidFill>
            <a:srgbClr val="0057D2"/>
          </a:solidFill>
          <a:ln w="9264" cap="flat">
            <a:noFill/>
            <a:prstDash val="solid"/>
            <a:miter/>
          </a:ln>
        </p:spPr>
        <p:txBody>
          <a:bodyPr rtlCol="0" anchor="ctr"/>
          <a:lstStyle/>
          <a:p>
            <a:endParaRPr lang="en-US"/>
          </a:p>
        </p:txBody>
      </p:sp>
      <p:sp>
        <p:nvSpPr>
          <p:cNvPr id="4" name="Title">
            <a:extLst>
              <a:ext uri="{FF2B5EF4-FFF2-40B4-BE49-F238E27FC236}">
                <a16:creationId xmlns:a16="http://schemas.microsoft.com/office/drawing/2014/main" id="{709C0759-3773-C728-D6A6-855D822107FE}"/>
              </a:ext>
            </a:extLst>
          </p:cNvPr>
          <p:cNvSpPr>
            <a:spLocks noGrp="1"/>
          </p:cNvSpPr>
          <p:nvPr>
            <p:ph type="title" hasCustomPrompt="1"/>
          </p:nvPr>
        </p:nvSpPr>
        <p:spPr>
          <a:xfrm>
            <a:off x="288000" y="2706317"/>
            <a:ext cx="6876593" cy="997196"/>
          </a:xfrm>
        </p:spPr>
        <p:txBody>
          <a:bodyPr>
            <a:noAutofit/>
          </a:bodyPr>
          <a:lstStyle>
            <a:lvl1pPr>
              <a:lnSpc>
                <a:spcPct val="90000"/>
              </a:lnSpc>
              <a:defRPr sz="3600"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2" name="LogoWhite-Dynamic" descr="{&quot;templafy&quot;:{&quot;id&quot;:&quot;05dd98c8-c877-4871-9c72-4bf8f50481b2&quot;}}">
            <a:extLst>
              <a:ext uri="{FF2B5EF4-FFF2-40B4-BE49-F238E27FC236}">
                <a16:creationId xmlns:a16="http://schemas.microsoft.com/office/drawing/2014/main" id="{1B2BA827-5E2B-B410-D729-E5CB1E58EDA4}"/>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3" name="Classification-Dynamic" descr="{&quot;templafy&quot;:{&quot;id&quot;:&quot;4f74143b-328a-4830-b4bf-30e126c1a0ac&quot;}}">
            <a:extLst>
              <a:ext uri="{FF2B5EF4-FFF2-40B4-BE49-F238E27FC236}">
                <a16:creationId xmlns:a16="http://schemas.microsoft.com/office/drawing/2014/main" id="{D67AB148-356D-F356-4E6C-9664D9EB9DF3}"/>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bg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429328212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Masters/_rels/slideMaster1.xml.rels><?xml version="1.0" encoding="UTF-8" standalone="yes"?>
<Relationships xmlns="http://schemas.openxmlformats.org/package/2006/relationships"><Relationship Id="rId117" Type="http://schemas.openxmlformats.org/officeDocument/2006/relationships/tags" Target="../tags/tag88.xml"/><Relationship Id="rId21" Type="http://schemas.openxmlformats.org/officeDocument/2006/relationships/slideLayout" Target="../slideLayouts/slideLayout21.xml"/><Relationship Id="rId42" Type="http://schemas.openxmlformats.org/officeDocument/2006/relationships/tags" Target="../tags/tag13.xml"/><Relationship Id="rId63" Type="http://schemas.openxmlformats.org/officeDocument/2006/relationships/tags" Target="../tags/tag34.xml"/><Relationship Id="rId84" Type="http://schemas.openxmlformats.org/officeDocument/2006/relationships/tags" Target="../tags/tag55.xml"/><Relationship Id="rId138" Type="http://schemas.openxmlformats.org/officeDocument/2006/relationships/tags" Target="../tags/tag109.xml"/><Relationship Id="rId107" Type="http://schemas.openxmlformats.org/officeDocument/2006/relationships/tags" Target="../tags/tag78.xml"/><Relationship Id="rId11" Type="http://schemas.openxmlformats.org/officeDocument/2006/relationships/slideLayout" Target="../slideLayouts/slideLayout11.xml"/><Relationship Id="rId32" Type="http://schemas.openxmlformats.org/officeDocument/2006/relationships/tags" Target="../tags/tag3.xml"/><Relationship Id="rId53" Type="http://schemas.openxmlformats.org/officeDocument/2006/relationships/tags" Target="../tags/tag24.xml"/><Relationship Id="rId74" Type="http://schemas.openxmlformats.org/officeDocument/2006/relationships/tags" Target="../tags/tag45.xml"/><Relationship Id="rId128" Type="http://schemas.openxmlformats.org/officeDocument/2006/relationships/tags" Target="../tags/tag99.xml"/><Relationship Id="rId149" Type="http://schemas.openxmlformats.org/officeDocument/2006/relationships/tags" Target="../tags/tag120.xml"/><Relationship Id="rId5" Type="http://schemas.openxmlformats.org/officeDocument/2006/relationships/slideLayout" Target="../slideLayouts/slideLayout5.xml"/><Relationship Id="rId95" Type="http://schemas.openxmlformats.org/officeDocument/2006/relationships/tags" Target="../tags/tag66.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tags" Target="../tags/tag14.xml"/><Relationship Id="rId48" Type="http://schemas.openxmlformats.org/officeDocument/2006/relationships/tags" Target="../tags/tag19.xml"/><Relationship Id="rId64" Type="http://schemas.openxmlformats.org/officeDocument/2006/relationships/tags" Target="../tags/tag35.xml"/><Relationship Id="rId69" Type="http://schemas.openxmlformats.org/officeDocument/2006/relationships/tags" Target="../tags/tag40.xml"/><Relationship Id="rId113" Type="http://schemas.openxmlformats.org/officeDocument/2006/relationships/tags" Target="../tags/tag84.xml"/><Relationship Id="rId118" Type="http://schemas.openxmlformats.org/officeDocument/2006/relationships/tags" Target="../tags/tag89.xml"/><Relationship Id="rId134" Type="http://schemas.openxmlformats.org/officeDocument/2006/relationships/tags" Target="../tags/tag105.xml"/><Relationship Id="rId139" Type="http://schemas.openxmlformats.org/officeDocument/2006/relationships/tags" Target="../tags/tag110.xml"/><Relationship Id="rId80" Type="http://schemas.openxmlformats.org/officeDocument/2006/relationships/tags" Target="../tags/tag51.xml"/><Relationship Id="rId85" Type="http://schemas.openxmlformats.org/officeDocument/2006/relationships/tags" Target="../tags/tag56.xml"/><Relationship Id="rId150" Type="http://schemas.openxmlformats.org/officeDocument/2006/relationships/tags" Target="../tags/tag121.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tags" Target="../tags/tag4.xml"/><Relationship Id="rId38" Type="http://schemas.openxmlformats.org/officeDocument/2006/relationships/tags" Target="../tags/tag9.xml"/><Relationship Id="rId59" Type="http://schemas.openxmlformats.org/officeDocument/2006/relationships/tags" Target="../tags/tag30.xml"/><Relationship Id="rId103" Type="http://schemas.openxmlformats.org/officeDocument/2006/relationships/tags" Target="../tags/tag74.xml"/><Relationship Id="rId108" Type="http://schemas.openxmlformats.org/officeDocument/2006/relationships/tags" Target="../tags/tag79.xml"/><Relationship Id="rId124" Type="http://schemas.openxmlformats.org/officeDocument/2006/relationships/tags" Target="../tags/tag95.xml"/><Relationship Id="rId129" Type="http://schemas.openxmlformats.org/officeDocument/2006/relationships/tags" Target="../tags/tag100.xml"/><Relationship Id="rId54" Type="http://schemas.openxmlformats.org/officeDocument/2006/relationships/tags" Target="../tags/tag25.xml"/><Relationship Id="rId70" Type="http://schemas.openxmlformats.org/officeDocument/2006/relationships/tags" Target="../tags/tag41.xml"/><Relationship Id="rId75" Type="http://schemas.openxmlformats.org/officeDocument/2006/relationships/tags" Target="../tags/tag46.xml"/><Relationship Id="rId91" Type="http://schemas.openxmlformats.org/officeDocument/2006/relationships/tags" Target="../tags/tag62.xml"/><Relationship Id="rId96" Type="http://schemas.openxmlformats.org/officeDocument/2006/relationships/tags" Target="../tags/tag67.xml"/><Relationship Id="rId140" Type="http://schemas.openxmlformats.org/officeDocument/2006/relationships/tags" Target="../tags/tag111.xml"/><Relationship Id="rId145" Type="http://schemas.openxmlformats.org/officeDocument/2006/relationships/tags" Target="../tags/tag11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tags" Target="../tags/tag20.xml"/><Relationship Id="rId114" Type="http://schemas.openxmlformats.org/officeDocument/2006/relationships/tags" Target="../tags/tag85.xml"/><Relationship Id="rId119" Type="http://schemas.openxmlformats.org/officeDocument/2006/relationships/tags" Target="../tags/tag90.xml"/><Relationship Id="rId44" Type="http://schemas.openxmlformats.org/officeDocument/2006/relationships/tags" Target="../tags/tag15.xml"/><Relationship Id="rId60" Type="http://schemas.openxmlformats.org/officeDocument/2006/relationships/tags" Target="../tags/tag31.xml"/><Relationship Id="rId65" Type="http://schemas.openxmlformats.org/officeDocument/2006/relationships/tags" Target="../tags/tag36.xml"/><Relationship Id="rId81" Type="http://schemas.openxmlformats.org/officeDocument/2006/relationships/tags" Target="../tags/tag52.xml"/><Relationship Id="rId86" Type="http://schemas.openxmlformats.org/officeDocument/2006/relationships/tags" Target="../tags/tag57.xml"/><Relationship Id="rId130" Type="http://schemas.openxmlformats.org/officeDocument/2006/relationships/tags" Target="../tags/tag101.xml"/><Relationship Id="rId135" Type="http://schemas.openxmlformats.org/officeDocument/2006/relationships/tags" Target="../tags/tag106.xml"/><Relationship Id="rId151" Type="http://schemas.openxmlformats.org/officeDocument/2006/relationships/tags" Target="../tags/tag122.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tags" Target="../tags/tag10.xml"/><Relationship Id="rId109" Type="http://schemas.openxmlformats.org/officeDocument/2006/relationships/tags" Target="../tags/tag80.xml"/><Relationship Id="rId34" Type="http://schemas.openxmlformats.org/officeDocument/2006/relationships/tags" Target="../tags/tag5.xml"/><Relationship Id="rId50" Type="http://schemas.openxmlformats.org/officeDocument/2006/relationships/tags" Target="../tags/tag21.xml"/><Relationship Id="rId55" Type="http://schemas.openxmlformats.org/officeDocument/2006/relationships/tags" Target="../tags/tag26.xml"/><Relationship Id="rId76" Type="http://schemas.openxmlformats.org/officeDocument/2006/relationships/tags" Target="../tags/tag47.xml"/><Relationship Id="rId97" Type="http://schemas.openxmlformats.org/officeDocument/2006/relationships/tags" Target="../tags/tag68.xml"/><Relationship Id="rId104" Type="http://schemas.openxmlformats.org/officeDocument/2006/relationships/tags" Target="../tags/tag75.xml"/><Relationship Id="rId120" Type="http://schemas.openxmlformats.org/officeDocument/2006/relationships/tags" Target="../tags/tag91.xml"/><Relationship Id="rId125" Type="http://schemas.openxmlformats.org/officeDocument/2006/relationships/tags" Target="../tags/tag96.xml"/><Relationship Id="rId141" Type="http://schemas.openxmlformats.org/officeDocument/2006/relationships/tags" Target="../tags/tag112.xml"/><Relationship Id="rId146" Type="http://schemas.openxmlformats.org/officeDocument/2006/relationships/tags" Target="../tags/tag117.xml"/><Relationship Id="rId7" Type="http://schemas.openxmlformats.org/officeDocument/2006/relationships/slideLayout" Target="../slideLayouts/slideLayout7.xml"/><Relationship Id="rId71" Type="http://schemas.openxmlformats.org/officeDocument/2006/relationships/tags" Target="../tags/tag42.xml"/><Relationship Id="rId92" Type="http://schemas.openxmlformats.org/officeDocument/2006/relationships/tags" Target="../tags/tag63.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tags" Target="../tags/tag11.xml"/><Relationship Id="rId45" Type="http://schemas.openxmlformats.org/officeDocument/2006/relationships/tags" Target="../tags/tag16.xml"/><Relationship Id="rId66" Type="http://schemas.openxmlformats.org/officeDocument/2006/relationships/tags" Target="../tags/tag37.xml"/><Relationship Id="rId87" Type="http://schemas.openxmlformats.org/officeDocument/2006/relationships/tags" Target="../tags/tag58.xml"/><Relationship Id="rId110" Type="http://schemas.openxmlformats.org/officeDocument/2006/relationships/tags" Target="../tags/tag81.xml"/><Relationship Id="rId115" Type="http://schemas.openxmlformats.org/officeDocument/2006/relationships/tags" Target="../tags/tag86.xml"/><Relationship Id="rId131" Type="http://schemas.openxmlformats.org/officeDocument/2006/relationships/tags" Target="../tags/tag102.xml"/><Relationship Id="rId136" Type="http://schemas.openxmlformats.org/officeDocument/2006/relationships/tags" Target="../tags/tag107.xml"/><Relationship Id="rId61" Type="http://schemas.openxmlformats.org/officeDocument/2006/relationships/tags" Target="../tags/tag32.xml"/><Relationship Id="rId82" Type="http://schemas.openxmlformats.org/officeDocument/2006/relationships/tags" Target="../tags/tag53.xml"/><Relationship Id="rId152" Type="http://schemas.openxmlformats.org/officeDocument/2006/relationships/tags" Target="../tags/tag123.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theme" Target="../theme/theme1.xml"/><Relationship Id="rId35" Type="http://schemas.openxmlformats.org/officeDocument/2006/relationships/tags" Target="../tags/tag6.xml"/><Relationship Id="rId56" Type="http://schemas.openxmlformats.org/officeDocument/2006/relationships/tags" Target="../tags/tag27.xml"/><Relationship Id="rId77" Type="http://schemas.openxmlformats.org/officeDocument/2006/relationships/tags" Target="../tags/tag48.xml"/><Relationship Id="rId100" Type="http://schemas.openxmlformats.org/officeDocument/2006/relationships/tags" Target="../tags/tag71.xml"/><Relationship Id="rId105" Type="http://schemas.openxmlformats.org/officeDocument/2006/relationships/tags" Target="../tags/tag76.xml"/><Relationship Id="rId126" Type="http://schemas.openxmlformats.org/officeDocument/2006/relationships/tags" Target="../tags/tag97.xml"/><Relationship Id="rId147" Type="http://schemas.openxmlformats.org/officeDocument/2006/relationships/tags" Target="../tags/tag118.xml"/><Relationship Id="rId8" Type="http://schemas.openxmlformats.org/officeDocument/2006/relationships/slideLayout" Target="../slideLayouts/slideLayout8.xml"/><Relationship Id="rId51" Type="http://schemas.openxmlformats.org/officeDocument/2006/relationships/tags" Target="../tags/tag22.xml"/><Relationship Id="rId72" Type="http://schemas.openxmlformats.org/officeDocument/2006/relationships/tags" Target="../tags/tag43.xml"/><Relationship Id="rId93" Type="http://schemas.openxmlformats.org/officeDocument/2006/relationships/tags" Target="../tags/tag64.xml"/><Relationship Id="rId98" Type="http://schemas.openxmlformats.org/officeDocument/2006/relationships/tags" Target="../tags/tag69.xml"/><Relationship Id="rId121" Type="http://schemas.openxmlformats.org/officeDocument/2006/relationships/tags" Target="../tags/tag92.xml"/><Relationship Id="rId142" Type="http://schemas.openxmlformats.org/officeDocument/2006/relationships/tags" Target="../tags/tag113.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tags" Target="../tags/tag17.xml"/><Relationship Id="rId67" Type="http://schemas.openxmlformats.org/officeDocument/2006/relationships/tags" Target="../tags/tag38.xml"/><Relationship Id="rId116" Type="http://schemas.openxmlformats.org/officeDocument/2006/relationships/tags" Target="../tags/tag87.xml"/><Relationship Id="rId137" Type="http://schemas.openxmlformats.org/officeDocument/2006/relationships/tags" Target="../tags/tag108.xml"/><Relationship Id="rId20" Type="http://schemas.openxmlformats.org/officeDocument/2006/relationships/slideLayout" Target="../slideLayouts/slideLayout20.xml"/><Relationship Id="rId41" Type="http://schemas.openxmlformats.org/officeDocument/2006/relationships/tags" Target="../tags/tag12.xml"/><Relationship Id="rId62" Type="http://schemas.openxmlformats.org/officeDocument/2006/relationships/tags" Target="../tags/tag33.xml"/><Relationship Id="rId83" Type="http://schemas.openxmlformats.org/officeDocument/2006/relationships/tags" Target="../tags/tag54.xml"/><Relationship Id="rId88" Type="http://schemas.openxmlformats.org/officeDocument/2006/relationships/tags" Target="../tags/tag59.xml"/><Relationship Id="rId111" Type="http://schemas.openxmlformats.org/officeDocument/2006/relationships/tags" Target="../tags/tag82.xml"/><Relationship Id="rId132" Type="http://schemas.openxmlformats.org/officeDocument/2006/relationships/tags" Target="../tags/tag103.xml"/><Relationship Id="rId153" Type="http://schemas.openxmlformats.org/officeDocument/2006/relationships/tags" Target="../tags/tag124.xml"/><Relationship Id="rId15" Type="http://schemas.openxmlformats.org/officeDocument/2006/relationships/slideLayout" Target="../slideLayouts/slideLayout15.xml"/><Relationship Id="rId36" Type="http://schemas.openxmlformats.org/officeDocument/2006/relationships/tags" Target="../tags/tag7.xml"/><Relationship Id="rId57" Type="http://schemas.openxmlformats.org/officeDocument/2006/relationships/tags" Target="../tags/tag28.xml"/><Relationship Id="rId106" Type="http://schemas.openxmlformats.org/officeDocument/2006/relationships/tags" Target="../tags/tag77.xml"/><Relationship Id="rId127" Type="http://schemas.openxmlformats.org/officeDocument/2006/relationships/tags" Target="../tags/tag98.xml"/><Relationship Id="rId10" Type="http://schemas.openxmlformats.org/officeDocument/2006/relationships/slideLayout" Target="../slideLayouts/slideLayout10.xml"/><Relationship Id="rId31" Type="http://schemas.openxmlformats.org/officeDocument/2006/relationships/tags" Target="../tags/tag2.xml"/><Relationship Id="rId52" Type="http://schemas.openxmlformats.org/officeDocument/2006/relationships/tags" Target="../tags/tag23.xml"/><Relationship Id="rId73" Type="http://schemas.openxmlformats.org/officeDocument/2006/relationships/tags" Target="../tags/tag44.xml"/><Relationship Id="rId78" Type="http://schemas.openxmlformats.org/officeDocument/2006/relationships/tags" Target="../tags/tag49.xml"/><Relationship Id="rId94" Type="http://schemas.openxmlformats.org/officeDocument/2006/relationships/tags" Target="../tags/tag65.xml"/><Relationship Id="rId99" Type="http://schemas.openxmlformats.org/officeDocument/2006/relationships/tags" Target="../tags/tag70.xml"/><Relationship Id="rId101" Type="http://schemas.openxmlformats.org/officeDocument/2006/relationships/tags" Target="../tags/tag72.xml"/><Relationship Id="rId122" Type="http://schemas.openxmlformats.org/officeDocument/2006/relationships/tags" Target="../tags/tag93.xml"/><Relationship Id="rId143" Type="http://schemas.openxmlformats.org/officeDocument/2006/relationships/tags" Target="../tags/tag114.xml"/><Relationship Id="rId148" Type="http://schemas.openxmlformats.org/officeDocument/2006/relationships/tags" Target="../tags/tag119.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47" Type="http://schemas.openxmlformats.org/officeDocument/2006/relationships/tags" Target="../tags/tag18.xml"/><Relationship Id="rId68" Type="http://schemas.openxmlformats.org/officeDocument/2006/relationships/tags" Target="../tags/tag39.xml"/><Relationship Id="rId89" Type="http://schemas.openxmlformats.org/officeDocument/2006/relationships/tags" Target="../tags/tag60.xml"/><Relationship Id="rId112" Type="http://schemas.openxmlformats.org/officeDocument/2006/relationships/tags" Target="../tags/tag83.xml"/><Relationship Id="rId133" Type="http://schemas.openxmlformats.org/officeDocument/2006/relationships/tags" Target="../tags/tag104.xml"/><Relationship Id="rId16" Type="http://schemas.openxmlformats.org/officeDocument/2006/relationships/slideLayout" Target="../slideLayouts/slideLayout16.xml"/><Relationship Id="rId37" Type="http://schemas.openxmlformats.org/officeDocument/2006/relationships/tags" Target="../tags/tag8.xml"/><Relationship Id="rId58" Type="http://schemas.openxmlformats.org/officeDocument/2006/relationships/tags" Target="../tags/tag29.xml"/><Relationship Id="rId79" Type="http://schemas.openxmlformats.org/officeDocument/2006/relationships/tags" Target="../tags/tag50.xml"/><Relationship Id="rId102" Type="http://schemas.openxmlformats.org/officeDocument/2006/relationships/tags" Target="../tags/tag73.xml"/><Relationship Id="rId123" Type="http://schemas.openxmlformats.org/officeDocument/2006/relationships/tags" Target="../tags/tag94.xml"/><Relationship Id="rId144" Type="http://schemas.openxmlformats.org/officeDocument/2006/relationships/tags" Target="../tags/tag115.xml"/><Relationship Id="rId90" Type="http://schemas.openxmlformats.org/officeDocument/2006/relationships/tags" Target="../tags/tag6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57293E41-954C-9E9C-7DE2-32FEDBD5A1C6}"/>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4" name="Slide number"/>
          <p:cNvSpPr txBox="1"/>
          <p:nvPr userDrawn="1"/>
        </p:nvSpPr>
        <p:spPr bwMode="black">
          <a:xfrm>
            <a:off x="11546207" y="6536751"/>
            <a:ext cx="14427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b="0" i="0" noProof="0" smtClean="0">
                <a:latin typeface="+mn-lt"/>
              </a:rPr>
              <a:pPr marL="0" lvl="0" indent="0" algn="r">
                <a:buNone/>
              </a:pPr>
              <a:t>‹#›</a:t>
            </a:fld>
            <a:endParaRPr lang="en-US" sz="900" b="0" i="0" noProof="0">
              <a:latin typeface="+mn-lt"/>
            </a:endParaRPr>
          </a:p>
        </p:txBody>
      </p:sp>
      <p:sp>
        <p:nvSpPr>
          <p:cNvPr id="12" name="Copyright Placeholder" descr="{&quot;templafy&quot;:{&quot;id&quot;:&quot;61d2a286-4e36-46a3-9448-64aafb67b6f3&quot;}}">
            <a:extLst>
              <a:ext uri="{FF2B5EF4-FFF2-40B4-BE49-F238E27FC236}">
                <a16:creationId xmlns:a16="http://schemas.microsoft.com/office/drawing/2014/main" id="{539D88F9-B48F-F143-B90F-EDFB85A350E8}"/>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endParaRPr lang="en-US" sz="600" b="0" i="0">
              <a:latin typeface="Arial" panose="020B0604020202020204" pitchFamily="34" charset="0"/>
            </a:endParaRPr>
          </a:p>
        </p:txBody>
      </p:sp>
      <p:sp>
        <p:nvSpPr>
          <p:cNvPr id="3" name="Text Placeholder"/>
          <p:cNvSpPr>
            <a:spLocks noGrp="1"/>
          </p:cNvSpPr>
          <p:nvPr userDrawn="1">
            <p:ph type="body" idx="1"/>
          </p:nvPr>
        </p:nvSpPr>
        <p:spPr bwMode="black">
          <a:xfrm>
            <a:off x="504001" y="1548560"/>
            <a:ext cx="11186476" cy="4716000"/>
          </a:xfrm>
          <a:prstGeom prst="rect">
            <a:avLst/>
          </a:prstGeom>
        </p:spPr>
        <p:txBody>
          <a:bodyPr vert="horz" lIns="0" tIns="0" rIns="0" bIns="0" rtlCol="0">
            <a:normAutofit/>
          </a:body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grpSp>
        <p:nvGrpSpPr>
          <p:cNvPr id="6" name="Harvey 3" hidden="1">
            <a:extLst>
              <a:ext uri="{FF2B5EF4-FFF2-40B4-BE49-F238E27FC236}">
                <a16:creationId xmlns:a16="http://schemas.microsoft.com/office/drawing/2014/main" id="{B3E7C216-6801-4AB8-8D95-E7D60F39B210}"/>
              </a:ext>
            </a:extLst>
          </p:cNvPr>
          <p:cNvGrpSpPr>
            <a:grpSpLocks/>
          </p:cNvGrpSpPr>
          <p:nvPr userDrawn="1">
            <p:custDataLst>
              <p:tags r:id="rId31"/>
            </p:custDataLst>
          </p:nvPr>
        </p:nvGrpSpPr>
        <p:grpSpPr>
          <a:xfrm>
            <a:off x="3938798" y="3978000"/>
            <a:ext cx="1024878" cy="1024878"/>
            <a:chOff x="0" y="0"/>
            <a:chExt cx="914400" cy="914400"/>
          </a:xfrm>
          <a:solidFill>
            <a:schemeClr val="accent1"/>
          </a:solidFill>
        </p:grpSpPr>
        <p:sp>
          <p:nvSpPr>
            <p:cNvPr id="7" name="Harvey 0/3 [0]">
              <a:extLst>
                <a:ext uri="{FF2B5EF4-FFF2-40B4-BE49-F238E27FC236}">
                  <a16:creationId xmlns:a16="http://schemas.microsoft.com/office/drawing/2014/main" id="{FC8CECD5-A3FB-4DD5-A846-DC09FDB6EB04}"/>
                </a:ext>
              </a:extLst>
            </p:cNvPr>
            <p:cNvSpPr>
              <a:spLocks noChangeAspect="1"/>
            </p:cNvSpPr>
            <p:nvPr>
              <p:custDataLst>
                <p:tags r:id="rId150"/>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8" name="Harvey 1/3 [1]">
              <a:extLst>
                <a:ext uri="{FF2B5EF4-FFF2-40B4-BE49-F238E27FC236}">
                  <a16:creationId xmlns:a16="http://schemas.microsoft.com/office/drawing/2014/main" id="{750B853B-8389-4427-AFB9-1CE880FE9BEE}"/>
                </a:ext>
              </a:extLst>
            </p:cNvPr>
            <p:cNvSpPr>
              <a:spLocks noChangeAspect="1"/>
            </p:cNvSpPr>
            <p:nvPr>
              <p:custDataLst>
                <p:tags r:id="rId151"/>
              </p:custDataLst>
            </p:nvPr>
          </p:nvSpPr>
          <p:spPr>
            <a:xfrm>
              <a:off x="0" y="0"/>
              <a:ext cx="914400" cy="914400"/>
            </a:xfrm>
            <a:custGeom>
              <a:avLst/>
              <a:gdLst/>
              <a:ahLst/>
              <a:cxnLst/>
              <a:rect l="l" t="t" r="r" b="b"/>
              <a:pathLst>
                <a:path w="635000" h="635000">
                  <a:moveTo>
                    <a:pt x="317500" y="0"/>
                  </a:moveTo>
                  <a:arcTo wR="317500" hR="317500" stAng="16200000" swAng="7200000"/>
                  <a:lnTo>
                    <a:pt x="317500" y="317500"/>
                  </a:lnTo>
                  <a:close/>
                </a:path>
                <a:path w="635000" h="635000" fill="none">
                  <a:moveTo>
                    <a:pt x="592463" y="476249"/>
                  </a:moveTo>
                  <a:arcTo wR="317500" hR="317500" stAng="1800000" swAng="14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9" name="Harvey 2/3 [2]">
              <a:extLst>
                <a:ext uri="{FF2B5EF4-FFF2-40B4-BE49-F238E27FC236}">
                  <a16:creationId xmlns:a16="http://schemas.microsoft.com/office/drawing/2014/main" id="{0CA9A207-7055-4A72-8ED2-D82605C3D0C8}"/>
                </a:ext>
              </a:extLst>
            </p:cNvPr>
            <p:cNvSpPr>
              <a:spLocks noChangeAspect="1"/>
            </p:cNvSpPr>
            <p:nvPr>
              <p:custDataLst>
                <p:tags r:id="rId152"/>
              </p:custDataLst>
            </p:nvPr>
          </p:nvSpPr>
          <p:spPr>
            <a:xfrm>
              <a:off x="0" y="0"/>
              <a:ext cx="914400" cy="914400"/>
            </a:xfrm>
            <a:custGeom>
              <a:avLst/>
              <a:gdLst/>
              <a:ahLst/>
              <a:cxnLst/>
              <a:rect l="l" t="t" r="r" b="b"/>
              <a:pathLst>
                <a:path w="635000" h="635000">
                  <a:moveTo>
                    <a:pt x="317500" y="0"/>
                  </a:moveTo>
                  <a:arcTo wR="317500" hR="317500" stAng="16200000" swAng="14400000"/>
                  <a:lnTo>
                    <a:pt x="317500" y="317500"/>
                  </a:lnTo>
                  <a:close/>
                </a:path>
                <a:path w="635000" h="635000" fill="none">
                  <a:moveTo>
                    <a:pt x="42536" y="476250"/>
                  </a:moveTo>
                  <a:arcTo wR="317500" hR="317500" stAng="9000000" swAng="7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0" name="Harvey 3/3 [3]">
              <a:extLst>
                <a:ext uri="{FF2B5EF4-FFF2-40B4-BE49-F238E27FC236}">
                  <a16:creationId xmlns:a16="http://schemas.microsoft.com/office/drawing/2014/main" id="{4422C816-875A-41F5-9DC0-8DBAE4C5C6CB}"/>
                </a:ext>
              </a:extLst>
            </p:cNvPr>
            <p:cNvSpPr>
              <a:spLocks noChangeAspect="1"/>
            </p:cNvSpPr>
            <p:nvPr>
              <p:custDataLst>
                <p:tags r:id="rId153"/>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11" name="Harvey 4" hidden="1">
            <a:extLst>
              <a:ext uri="{FF2B5EF4-FFF2-40B4-BE49-F238E27FC236}">
                <a16:creationId xmlns:a16="http://schemas.microsoft.com/office/drawing/2014/main" id="{DDC5C333-7028-4F79-8940-98DC17723588}"/>
              </a:ext>
            </a:extLst>
          </p:cNvPr>
          <p:cNvGrpSpPr>
            <a:grpSpLocks/>
          </p:cNvGrpSpPr>
          <p:nvPr userDrawn="1">
            <p:custDataLst>
              <p:tags r:id="rId32"/>
            </p:custDataLst>
          </p:nvPr>
        </p:nvGrpSpPr>
        <p:grpSpPr>
          <a:xfrm>
            <a:off x="5391506" y="3978000"/>
            <a:ext cx="1024878" cy="1024878"/>
            <a:chOff x="0" y="0"/>
            <a:chExt cx="914400" cy="914400"/>
          </a:xfrm>
          <a:solidFill>
            <a:schemeClr val="accent1"/>
          </a:solidFill>
        </p:grpSpPr>
        <p:sp>
          <p:nvSpPr>
            <p:cNvPr id="13" name="Harvey 0/4 [0]">
              <a:extLst>
                <a:ext uri="{FF2B5EF4-FFF2-40B4-BE49-F238E27FC236}">
                  <a16:creationId xmlns:a16="http://schemas.microsoft.com/office/drawing/2014/main" id="{70B331E2-39A8-4BAF-8DDD-C631B51EB56E}"/>
                </a:ext>
              </a:extLst>
            </p:cNvPr>
            <p:cNvSpPr>
              <a:spLocks noChangeAspect="1"/>
            </p:cNvSpPr>
            <p:nvPr>
              <p:custDataLst>
                <p:tags r:id="rId145"/>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4" name="Harvey 1/4 [1]">
              <a:extLst>
                <a:ext uri="{FF2B5EF4-FFF2-40B4-BE49-F238E27FC236}">
                  <a16:creationId xmlns:a16="http://schemas.microsoft.com/office/drawing/2014/main" id="{47F66FBA-2801-4875-BD13-0BF512FC3C6A}"/>
                </a:ext>
              </a:extLst>
            </p:cNvPr>
            <p:cNvSpPr>
              <a:spLocks noChangeAspect="1"/>
            </p:cNvSpPr>
            <p:nvPr>
              <p:custDataLst>
                <p:tags r:id="rId146"/>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5" name="Harvey 2/4 [2]">
              <a:extLst>
                <a:ext uri="{FF2B5EF4-FFF2-40B4-BE49-F238E27FC236}">
                  <a16:creationId xmlns:a16="http://schemas.microsoft.com/office/drawing/2014/main" id="{99673DAB-5272-45DC-B222-CA8CAA9FD2BB}"/>
                </a:ext>
              </a:extLst>
            </p:cNvPr>
            <p:cNvSpPr>
              <a:spLocks noChangeAspect="1"/>
            </p:cNvSpPr>
            <p:nvPr>
              <p:custDataLst>
                <p:tags r:id="rId147"/>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6" name="Harvey 3/4 [3]">
              <a:extLst>
                <a:ext uri="{FF2B5EF4-FFF2-40B4-BE49-F238E27FC236}">
                  <a16:creationId xmlns:a16="http://schemas.microsoft.com/office/drawing/2014/main" id="{F9B9444B-C98D-45FC-BA92-881D06827328}"/>
                </a:ext>
              </a:extLst>
            </p:cNvPr>
            <p:cNvSpPr>
              <a:spLocks noChangeAspect="1"/>
            </p:cNvSpPr>
            <p:nvPr>
              <p:custDataLst>
                <p:tags r:id="rId148"/>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7" name="Harvey 4/4 [4]">
              <a:extLst>
                <a:ext uri="{FF2B5EF4-FFF2-40B4-BE49-F238E27FC236}">
                  <a16:creationId xmlns:a16="http://schemas.microsoft.com/office/drawing/2014/main" id="{5FFB853D-F550-4F16-8269-A070A19E381C}"/>
                </a:ext>
              </a:extLst>
            </p:cNvPr>
            <p:cNvSpPr>
              <a:spLocks noChangeAspect="1"/>
            </p:cNvSpPr>
            <p:nvPr>
              <p:custDataLst>
                <p:tags r:id="rId149"/>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18" name="Harvey 8" hidden="1">
            <a:extLst>
              <a:ext uri="{FF2B5EF4-FFF2-40B4-BE49-F238E27FC236}">
                <a16:creationId xmlns:a16="http://schemas.microsoft.com/office/drawing/2014/main" id="{0630AB66-7B5F-41CE-A2EB-2EB4C67794AE}"/>
              </a:ext>
            </a:extLst>
          </p:cNvPr>
          <p:cNvGrpSpPr>
            <a:grpSpLocks/>
          </p:cNvGrpSpPr>
          <p:nvPr userDrawn="1">
            <p:custDataLst>
              <p:tags r:id="rId33"/>
            </p:custDataLst>
          </p:nvPr>
        </p:nvGrpSpPr>
        <p:grpSpPr>
          <a:xfrm>
            <a:off x="6844214" y="3978000"/>
            <a:ext cx="1024878" cy="1024878"/>
            <a:chOff x="0" y="0"/>
            <a:chExt cx="914400" cy="914400"/>
          </a:xfrm>
          <a:solidFill>
            <a:schemeClr val="accent1"/>
          </a:solidFill>
        </p:grpSpPr>
        <p:sp>
          <p:nvSpPr>
            <p:cNvPr id="19" name="Harvey 0/8 [0]">
              <a:extLst>
                <a:ext uri="{FF2B5EF4-FFF2-40B4-BE49-F238E27FC236}">
                  <a16:creationId xmlns:a16="http://schemas.microsoft.com/office/drawing/2014/main" id="{051D5678-1EFE-40CF-8563-B5E9EA35A271}"/>
                </a:ext>
              </a:extLst>
            </p:cNvPr>
            <p:cNvSpPr>
              <a:spLocks noChangeAspect="1"/>
            </p:cNvSpPr>
            <p:nvPr>
              <p:custDataLst>
                <p:tags r:id="rId136"/>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0" name="Harvey 1/8 [1]">
              <a:extLst>
                <a:ext uri="{FF2B5EF4-FFF2-40B4-BE49-F238E27FC236}">
                  <a16:creationId xmlns:a16="http://schemas.microsoft.com/office/drawing/2014/main" id="{E5DDEB4B-B8B3-42DA-AF30-4FD0A1770D91}"/>
                </a:ext>
              </a:extLst>
            </p:cNvPr>
            <p:cNvSpPr>
              <a:spLocks noChangeAspect="1"/>
            </p:cNvSpPr>
            <p:nvPr>
              <p:custDataLst>
                <p:tags r:id="rId137"/>
              </p:custDataLst>
            </p:nvPr>
          </p:nvSpPr>
          <p:spPr>
            <a:xfrm>
              <a:off x="0" y="0"/>
              <a:ext cx="914400" cy="914400"/>
            </a:xfrm>
            <a:custGeom>
              <a:avLst/>
              <a:gdLst/>
              <a:ahLst/>
              <a:cxnLst/>
              <a:rect l="l" t="t" r="r" b="b"/>
              <a:pathLst>
                <a:path w="635000" h="635000">
                  <a:moveTo>
                    <a:pt x="317500" y="0"/>
                  </a:moveTo>
                  <a:arcTo wR="317500" hR="317500" stAng="16200000" swAng="2700000"/>
                  <a:lnTo>
                    <a:pt x="317500" y="317500"/>
                  </a:lnTo>
                  <a:close/>
                </a:path>
                <a:path w="635000" h="635000" fill="none">
                  <a:moveTo>
                    <a:pt x="542006" y="92993"/>
                  </a:moveTo>
                  <a:arcTo wR="317500" hR="317500" stAng="-2700000" swAng="189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1" name="Harvey 2/8 [2]">
              <a:extLst>
                <a:ext uri="{FF2B5EF4-FFF2-40B4-BE49-F238E27FC236}">
                  <a16:creationId xmlns:a16="http://schemas.microsoft.com/office/drawing/2014/main" id="{FB9200C4-0418-4CEF-BBB8-18F997AD7CA8}"/>
                </a:ext>
              </a:extLst>
            </p:cNvPr>
            <p:cNvSpPr>
              <a:spLocks noChangeAspect="1"/>
            </p:cNvSpPr>
            <p:nvPr>
              <p:custDataLst>
                <p:tags r:id="rId138"/>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2" name="Harvey 3/8 [3]">
              <a:extLst>
                <a:ext uri="{FF2B5EF4-FFF2-40B4-BE49-F238E27FC236}">
                  <a16:creationId xmlns:a16="http://schemas.microsoft.com/office/drawing/2014/main" id="{8E4DE7E8-0809-4E2E-BE6A-E989A6AEBF62}"/>
                </a:ext>
              </a:extLst>
            </p:cNvPr>
            <p:cNvSpPr>
              <a:spLocks noChangeAspect="1"/>
            </p:cNvSpPr>
            <p:nvPr>
              <p:custDataLst>
                <p:tags r:id="rId139"/>
              </p:custDataLst>
            </p:nvPr>
          </p:nvSpPr>
          <p:spPr>
            <a:xfrm>
              <a:off x="0" y="0"/>
              <a:ext cx="914400" cy="914400"/>
            </a:xfrm>
            <a:custGeom>
              <a:avLst/>
              <a:gdLst/>
              <a:ahLst/>
              <a:cxnLst/>
              <a:rect l="l" t="t" r="r" b="b"/>
              <a:pathLst>
                <a:path w="635000" h="635000">
                  <a:moveTo>
                    <a:pt x="317500" y="0"/>
                  </a:moveTo>
                  <a:arcTo wR="317500" hR="317500" stAng="16200000" swAng="8100000"/>
                  <a:lnTo>
                    <a:pt x="317500" y="317500"/>
                  </a:lnTo>
                  <a:close/>
                </a:path>
                <a:path w="635000" h="635000" fill="none">
                  <a:moveTo>
                    <a:pt x="542006" y="542006"/>
                  </a:moveTo>
                  <a:arcTo wR="317500" hR="317500" stAng="2700000" swAng="135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3" name="Harvey 4/8 [4]">
              <a:extLst>
                <a:ext uri="{FF2B5EF4-FFF2-40B4-BE49-F238E27FC236}">
                  <a16:creationId xmlns:a16="http://schemas.microsoft.com/office/drawing/2014/main" id="{F839E6A9-0DED-402B-8F4C-2176769B55CD}"/>
                </a:ext>
              </a:extLst>
            </p:cNvPr>
            <p:cNvSpPr>
              <a:spLocks noChangeAspect="1"/>
            </p:cNvSpPr>
            <p:nvPr>
              <p:custDataLst>
                <p:tags r:id="rId140"/>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4" name="Harvey 5/8 [5]">
              <a:extLst>
                <a:ext uri="{FF2B5EF4-FFF2-40B4-BE49-F238E27FC236}">
                  <a16:creationId xmlns:a16="http://schemas.microsoft.com/office/drawing/2014/main" id="{C3EE8663-AD08-4237-8344-6543EC4B688C}"/>
                </a:ext>
              </a:extLst>
            </p:cNvPr>
            <p:cNvSpPr>
              <a:spLocks noChangeAspect="1"/>
            </p:cNvSpPr>
            <p:nvPr>
              <p:custDataLst>
                <p:tags r:id="rId141"/>
              </p:custDataLst>
            </p:nvPr>
          </p:nvSpPr>
          <p:spPr>
            <a:xfrm>
              <a:off x="0" y="0"/>
              <a:ext cx="914400" cy="914400"/>
            </a:xfrm>
            <a:custGeom>
              <a:avLst/>
              <a:gdLst/>
              <a:ahLst/>
              <a:cxnLst/>
              <a:rect l="l" t="t" r="r" b="b"/>
              <a:pathLst>
                <a:path w="635000" h="635000">
                  <a:moveTo>
                    <a:pt x="317500" y="0"/>
                  </a:moveTo>
                  <a:arcTo wR="317500" hR="317500" stAng="16200000" swAng="13500000"/>
                  <a:lnTo>
                    <a:pt x="317500" y="317500"/>
                  </a:lnTo>
                  <a:close/>
                </a:path>
                <a:path w="635000" h="635000" fill="none">
                  <a:moveTo>
                    <a:pt x="92993" y="542006"/>
                  </a:moveTo>
                  <a:arcTo wR="317500" hR="317500" stAng="8100000" swAng="81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5" name="Harvey 6/8 [6]">
              <a:extLst>
                <a:ext uri="{FF2B5EF4-FFF2-40B4-BE49-F238E27FC236}">
                  <a16:creationId xmlns:a16="http://schemas.microsoft.com/office/drawing/2014/main" id="{ADE6F931-D156-4E59-A3ED-0B14B5F0EF7E}"/>
                </a:ext>
              </a:extLst>
            </p:cNvPr>
            <p:cNvSpPr>
              <a:spLocks noChangeAspect="1"/>
            </p:cNvSpPr>
            <p:nvPr>
              <p:custDataLst>
                <p:tags r:id="rId142"/>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6" name="Harvey 7/8 [7]">
              <a:extLst>
                <a:ext uri="{FF2B5EF4-FFF2-40B4-BE49-F238E27FC236}">
                  <a16:creationId xmlns:a16="http://schemas.microsoft.com/office/drawing/2014/main" id="{A36821AE-2FF1-4F6E-AAF3-1BEA6AE153B8}"/>
                </a:ext>
              </a:extLst>
            </p:cNvPr>
            <p:cNvSpPr>
              <a:spLocks noChangeAspect="1"/>
            </p:cNvSpPr>
            <p:nvPr>
              <p:custDataLst>
                <p:tags r:id="rId143"/>
              </p:custDataLst>
            </p:nvPr>
          </p:nvSpPr>
          <p:spPr>
            <a:xfrm>
              <a:off x="0" y="0"/>
              <a:ext cx="914400" cy="914400"/>
            </a:xfrm>
            <a:custGeom>
              <a:avLst/>
              <a:gdLst/>
              <a:ahLst/>
              <a:cxnLst/>
              <a:rect l="l" t="t" r="r" b="b"/>
              <a:pathLst>
                <a:path w="635000" h="635000">
                  <a:moveTo>
                    <a:pt x="317500" y="0"/>
                  </a:moveTo>
                  <a:arcTo wR="317500" hR="317500" stAng="16200000" swAng="18900000"/>
                  <a:lnTo>
                    <a:pt x="317500" y="317500"/>
                  </a:lnTo>
                  <a:close/>
                </a:path>
                <a:path w="635000" h="635000" fill="none">
                  <a:moveTo>
                    <a:pt x="92993" y="92993"/>
                  </a:moveTo>
                  <a:arcTo wR="317500" hR="317500" stAng="13500000" swAng="27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7" name="Harvey 8/8 [8]">
              <a:extLst>
                <a:ext uri="{FF2B5EF4-FFF2-40B4-BE49-F238E27FC236}">
                  <a16:creationId xmlns:a16="http://schemas.microsoft.com/office/drawing/2014/main" id="{2D277E47-45D5-4503-8443-BED560C6560A}"/>
                </a:ext>
              </a:extLst>
            </p:cNvPr>
            <p:cNvSpPr>
              <a:spLocks noChangeAspect="1"/>
            </p:cNvSpPr>
            <p:nvPr>
              <p:custDataLst>
                <p:tags r:id="rId144"/>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28" name="Harvey 100" hidden="1">
            <a:extLst>
              <a:ext uri="{FF2B5EF4-FFF2-40B4-BE49-F238E27FC236}">
                <a16:creationId xmlns:a16="http://schemas.microsoft.com/office/drawing/2014/main" id="{6D5D9337-395C-4FE4-97E6-E1CD47A644E9}"/>
              </a:ext>
            </a:extLst>
          </p:cNvPr>
          <p:cNvGrpSpPr/>
          <p:nvPr userDrawn="1">
            <p:custDataLst>
              <p:tags r:id="rId34"/>
            </p:custDataLst>
          </p:nvPr>
        </p:nvGrpSpPr>
        <p:grpSpPr>
          <a:xfrm>
            <a:off x="8296922" y="3978000"/>
            <a:ext cx="1024878" cy="1024878"/>
            <a:chOff x="4334905" y="3282696"/>
            <a:chExt cx="292608" cy="292608"/>
          </a:xfrm>
          <a:solidFill>
            <a:schemeClr val="accent1"/>
          </a:solidFill>
        </p:grpSpPr>
        <p:sp>
          <p:nvSpPr>
            <p:cNvPr id="29" name="Harvey 0/100 [0]">
              <a:extLst>
                <a:ext uri="{FF2B5EF4-FFF2-40B4-BE49-F238E27FC236}">
                  <a16:creationId xmlns:a16="http://schemas.microsoft.com/office/drawing/2014/main" id="{C2D4C837-2D4B-4D6B-81F8-9B001989609B}"/>
                </a:ext>
              </a:extLst>
            </p:cNvPr>
            <p:cNvSpPr>
              <a:spLocks noChangeAspect="1"/>
            </p:cNvSpPr>
            <p:nvPr>
              <p:custDataLst>
                <p:tags r:id="rId35"/>
              </p:custDataLst>
            </p:nvPr>
          </p:nvSpPr>
          <p:spPr>
            <a:xfrm>
              <a:off x="4334905" y="3282696"/>
              <a:ext cx="292608" cy="292608"/>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0" name="Harvey 1/100 [1]">
              <a:extLst>
                <a:ext uri="{FF2B5EF4-FFF2-40B4-BE49-F238E27FC236}">
                  <a16:creationId xmlns:a16="http://schemas.microsoft.com/office/drawing/2014/main" id="{BACD6AAA-4A1C-46BE-B491-9A4A9C7C56F3}"/>
                </a:ext>
              </a:extLst>
            </p:cNvPr>
            <p:cNvSpPr>
              <a:spLocks noChangeAspect="1"/>
            </p:cNvSpPr>
            <p:nvPr>
              <p:custDataLst>
                <p:tags r:id="rId36"/>
              </p:custDataLst>
            </p:nvPr>
          </p:nvSpPr>
          <p:spPr>
            <a:xfrm>
              <a:off x="4334905" y="3282696"/>
              <a:ext cx="292608" cy="292608"/>
            </a:xfrm>
            <a:custGeom>
              <a:avLst/>
              <a:gdLst/>
              <a:ahLst/>
              <a:cxnLst/>
              <a:rect l="l" t="t" r="r" b="b"/>
              <a:pathLst>
                <a:path w="635000" h="635000">
                  <a:moveTo>
                    <a:pt x="317500" y="0"/>
                  </a:moveTo>
                  <a:arcTo wR="317500" hR="317500" stAng="16200000" swAng="216000"/>
                  <a:lnTo>
                    <a:pt x="317500" y="317500"/>
                  </a:lnTo>
                  <a:close/>
                </a:path>
                <a:path w="635000" h="635000" fill="none">
                  <a:moveTo>
                    <a:pt x="337435" y="626"/>
                  </a:moveTo>
                  <a:arcTo wR="317500" hR="317500" stAng="-5184000" swAng="2138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1" name="Harvey 2/100 [2]">
              <a:extLst>
                <a:ext uri="{FF2B5EF4-FFF2-40B4-BE49-F238E27FC236}">
                  <a16:creationId xmlns:a16="http://schemas.microsoft.com/office/drawing/2014/main" id="{701024C3-4DEF-477C-9CFB-100E0303499E}"/>
                </a:ext>
              </a:extLst>
            </p:cNvPr>
            <p:cNvSpPr>
              <a:spLocks noChangeAspect="1"/>
            </p:cNvSpPr>
            <p:nvPr>
              <p:custDataLst>
                <p:tags r:id="rId37"/>
              </p:custDataLst>
            </p:nvPr>
          </p:nvSpPr>
          <p:spPr>
            <a:xfrm>
              <a:off x="4334905" y="3282696"/>
              <a:ext cx="292608" cy="292608"/>
            </a:xfrm>
            <a:custGeom>
              <a:avLst/>
              <a:gdLst/>
              <a:ahLst/>
              <a:cxnLst/>
              <a:rect l="l" t="t" r="r" b="b"/>
              <a:pathLst>
                <a:path w="635000" h="635000">
                  <a:moveTo>
                    <a:pt x="317500" y="0"/>
                  </a:moveTo>
                  <a:arcTo wR="317500" hR="317500" stAng="16200000" swAng="432000"/>
                  <a:lnTo>
                    <a:pt x="317500" y="317500"/>
                  </a:lnTo>
                  <a:close/>
                </a:path>
                <a:path w="635000" h="635000" fill="none">
                  <a:moveTo>
                    <a:pt x="357293" y="2503"/>
                  </a:moveTo>
                  <a:arcTo wR="317500" hR="317500" stAng="-4968000" swAng="211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2" name="Harvey 3/100 [3]">
              <a:extLst>
                <a:ext uri="{FF2B5EF4-FFF2-40B4-BE49-F238E27FC236}">
                  <a16:creationId xmlns:a16="http://schemas.microsoft.com/office/drawing/2014/main" id="{46A461CD-8D28-4422-AF2A-8267EFA51CAD}"/>
                </a:ext>
              </a:extLst>
            </p:cNvPr>
            <p:cNvSpPr>
              <a:spLocks noChangeAspect="1"/>
            </p:cNvSpPr>
            <p:nvPr>
              <p:custDataLst>
                <p:tags r:id="rId38"/>
              </p:custDataLst>
            </p:nvPr>
          </p:nvSpPr>
          <p:spPr>
            <a:xfrm>
              <a:off x="4334905" y="3282696"/>
              <a:ext cx="292608" cy="292608"/>
            </a:xfrm>
            <a:custGeom>
              <a:avLst/>
              <a:gdLst/>
              <a:ahLst/>
              <a:cxnLst/>
              <a:rect l="l" t="t" r="r" b="b"/>
              <a:pathLst>
                <a:path w="635000" h="635000">
                  <a:moveTo>
                    <a:pt x="317500" y="0"/>
                  </a:moveTo>
                  <a:arcTo wR="317500" hR="317500" stAng="16200000" swAng="647999"/>
                  <a:lnTo>
                    <a:pt x="317500" y="317500"/>
                  </a:lnTo>
                  <a:close/>
                </a:path>
                <a:path w="635000" h="635000" fill="none">
                  <a:moveTo>
                    <a:pt x="376993" y="5623"/>
                  </a:moveTo>
                  <a:arcTo wR="317500" hR="317500" stAng="-4752000" swAng="209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3" name="Harvey 4/100 [4]">
              <a:extLst>
                <a:ext uri="{FF2B5EF4-FFF2-40B4-BE49-F238E27FC236}">
                  <a16:creationId xmlns:a16="http://schemas.microsoft.com/office/drawing/2014/main" id="{0A337C3A-F021-437D-9E3D-FDE5AF266029}"/>
                </a:ext>
              </a:extLst>
            </p:cNvPr>
            <p:cNvSpPr>
              <a:spLocks noChangeAspect="1"/>
            </p:cNvSpPr>
            <p:nvPr>
              <p:custDataLst>
                <p:tags r:id="rId39"/>
              </p:custDataLst>
            </p:nvPr>
          </p:nvSpPr>
          <p:spPr>
            <a:xfrm>
              <a:off x="4334905" y="3282696"/>
              <a:ext cx="292608" cy="292608"/>
            </a:xfrm>
            <a:custGeom>
              <a:avLst/>
              <a:gdLst/>
              <a:ahLst/>
              <a:cxnLst/>
              <a:rect l="l" t="t" r="r" b="b"/>
              <a:pathLst>
                <a:path w="635000" h="635000">
                  <a:moveTo>
                    <a:pt x="317500" y="0"/>
                  </a:moveTo>
                  <a:arcTo wR="317500" hR="317500" stAng="16200000" swAng="864000"/>
                  <a:lnTo>
                    <a:pt x="317500" y="317500"/>
                  </a:lnTo>
                  <a:close/>
                </a:path>
                <a:path w="635000" h="635000" fill="none">
                  <a:moveTo>
                    <a:pt x="396459" y="9974"/>
                  </a:moveTo>
                  <a:arcTo wR="317500" hR="317500" stAng="-4536000" swAng="2073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5" name="Harvey 5/100 [5]">
              <a:extLst>
                <a:ext uri="{FF2B5EF4-FFF2-40B4-BE49-F238E27FC236}">
                  <a16:creationId xmlns:a16="http://schemas.microsoft.com/office/drawing/2014/main" id="{BDF66AF7-3D75-4118-B7E6-241B2C41B2C9}"/>
                </a:ext>
              </a:extLst>
            </p:cNvPr>
            <p:cNvSpPr>
              <a:spLocks noChangeAspect="1"/>
            </p:cNvSpPr>
            <p:nvPr>
              <p:custDataLst>
                <p:tags r:id="rId40"/>
              </p:custDataLst>
            </p:nvPr>
          </p:nvSpPr>
          <p:spPr>
            <a:xfrm>
              <a:off x="4334905" y="3282696"/>
              <a:ext cx="292608" cy="292608"/>
            </a:xfrm>
            <a:custGeom>
              <a:avLst/>
              <a:gdLst/>
              <a:ahLst/>
              <a:cxnLst/>
              <a:rect l="l" t="t" r="r" b="b"/>
              <a:pathLst>
                <a:path w="635000" h="635000">
                  <a:moveTo>
                    <a:pt x="317500" y="0"/>
                  </a:moveTo>
                  <a:arcTo wR="317500" hR="317500" stAng="16200000" swAng="1080000"/>
                  <a:lnTo>
                    <a:pt x="317500" y="317500"/>
                  </a:lnTo>
                  <a:close/>
                </a:path>
                <a:path w="635000" h="635000" fill="none">
                  <a:moveTo>
                    <a:pt x="415612" y="15539"/>
                  </a:moveTo>
                  <a:arcTo wR="317500" hR="317500" stAng="-4320000" swAng="2052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6" name="Harvey 6/100 [6]">
              <a:extLst>
                <a:ext uri="{FF2B5EF4-FFF2-40B4-BE49-F238E27FC236}">
                  <a16:creationId xmlns:a16="http://schemas.microsoft.com/office/drawing/2014/main" id="{E74E7438-4315-4097-9BA7-F0CE3252AC14}"/>
                </a:ext>
              </a:extLst>
            </p:cNvPr>
            <p:cNvSpPr>
              <a:spLocks noChangeAspect="1"/>
            </p:cNvSpPr>
            <p:nvPr>
              <p:custDataLst>
                <p:tags r:id="rId41"/>
              </p:custDataLst>
            </p:nvPr>
          </p:nvSpPr>
          <p:spPr>
            <a:xfrm>
              <a:off x="4334905" y="3282696"/>
              <a:ext cx="292608" cy="292608"/>
            </a:xfrm>
            <a:custGeom>
              <a:avLst/>
              <a:gdLst/>
              <a:ahLst/>
              <a:cxnLst/>
              <a:rect l="l" t="t" r="r" b="b"/>
              <a:pathLst>
                <a:path w="635000" h="635000">
                  <a:moveTo>
                    <a:pt x="317500" y="0"/>
                  </a:moveTo>
                  <a:arcTo wR="317500" hR="317500" stAng="16200000" swAng="1295999"/>
                  <a:lnTo>
                    <a:pt x="317500" y="317500"/>
                  </a:lnTo>
                  <a:close/>
                </a:path>
                <a:path w="635000" h="635000" fill="none">
                  <a:moveTo>
                    <a:pt x="434379" y="22295"/>
                  </a:moveTo>
                  <a:arcTo wR="317500" hR="317500" stAng="-4104000" swAng="2030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7" name="Harvey 7/100 [7]">
              <a:extLst>
                <a:ext uri="{FF2B5EF4-FFF2-40B4-BE49-F238E27FC236}">
                  <a16:creationId xmlns:a16="http://schemas.microsoft.com/office/drawing/2014/main" id="{FEBA4E91-97BB-4DAC-B193-66FA4828DB26}"/>
                </a:ext>
              </a:extLst>
            </p:cNvPr>
            <p:cNvSpPr>
              <a:spLocks noChangeAspect="1"/>
            </p:cNvSpPr>
            <p:nvPr>
              <p:custDataLst>
                <p:tags r:id="rId42"/>
              </p:custDataLst>
            </p:nvPr>
          </p:nvSpPr>
          <p:spPr>
            <a:xfrm>
              <a:off x="4334905" y="3282696"/>
              <a:ext cx="292608" cy="292608"/>
            </a:xfrm>
            <a:custGeom>
              <a:avLst/>
              <a:gdLst/>
              <a:ahLst/>
              <a:cxnLst/>
              <a:rect l="l" t="t" r="r" b="b"/>
              <a:pathLst>
                <a:path w="635000" h="635000">
                  <a:moveTo>
                    <a:pt x="317500" y="0"/>
                  </a:moveTo>
                  <a:arcTo wR="317500" hR="317500" stAng="16200000" swAng="1512000"/>
                  <a:lnTo>
                    <a:pt x="317500" y="317500"/>
                  </a:lnTo>
                  <a:close/>
                </a:path>
                <a:path w="635000" h="635000" fill="none">
                  <a:moveTo>
                    <a:pt x="452684" y="30217"/>
                  </a:moveTo>
                  <a:arcTo wR="317500" hR="317500" stAng="-3888000" swAng="2008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8" name="Harvey 8/100 [8]">
              <a:extLst>
                <a:ext uri="{FF2B5EF4-FFF2-40B4-BE49-F238E27FC236}">
                  <a16:creationId xmlns:a16="http://schemas.microsoft.com/office/drawing/2014/main" id="{EEB85E02-177B-40CF-B926-A4423CC7C827}"/>
                </a:ext>
              </a:extLst>
            </p:cNvPr>
            <p:cNvSpPr>
              <a:spLocks noChangeAspect="1"/>
            </p:cNvSpPr>
            <p:nvPr>
              <p:custDataLst>
                <p:tags r:id="rId43"/>
              </p:custDataLst>
            </p:nvPr>
          </p:nvSpPr>
          <p:spPr>
            <a:xfrm>
              <a:off x="4334905" y="3282696"/>
              <a:ext cx="292608" cy="292608"/>
            </a:xfrm>
            <a:custGeom>
              <a:avLst/>
              <a:gdLst/>
              <a:ahLst/>
              <a:cxnLst/>
              <a:rect l="l" t="t" r="r" b="b"/>
              <a:pathLst>
                <a:path w="635000" h="635000">
                  <a:moveTo>
                    <a:pt x="317500" y="0"/>
                  </a:moveTo>
                  <a:arcTo wR="317500" hR="317500" stAng="16200000" swAng="1728000"/>
                  <a:lnTo>
                    <a:pt x="317500" y="317500"/>
                  </a:lnTo>
                  <a:close/>
                </a:path>
                <a:path w="635000" h="635000" fill="none">
                  <a:moveTo>
                    <a:pt x="470456" y="39272"/>
                  </a:moveTo>
                  <a:arcTo wR="317500" hR="317500" stAng="-3672000" swAng="198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9" name="Harvey 9/100 [9]">
              <a:extLst>
                <a:ext uri="{FF2B5EF4-FFF2-40B4-BE49-F238E27FC236}">
                  <a16:creationId xmlns:a16="http://schemas.microsoft.com/office/drawing/2014/main" id="{C133BC7F-B0E3-404F-92D1-BB930C4F3311}"/>
                </a:ext>
              </a:extLst>
            </p:cNvPr>
            <p:cNvSpPr>
              <a:spLocks noChangeAspect="1"/>
            </p:cNvSpPr>
            <p:nvPr>
              <p:custDataLst>
                <p:tags r:id="rId44"/>
              </p:custDataLst>
            </p:nvPr>
          </p:nvSpPr>
          <p:spPr>
            <a:xfrm>
              <a:off x="4334905" y="3282696"/>
              <a:ext cx="292608" cy="292608"/>
            </a:xfrm>
            <a:custGeom>
              <a:avLst/>
              <a:gdLst/>
              <a:ahLst/>
              <a:cxnLst/>
              <a:rect l="l" t="t" r="r" b="b"/>
              <a:pathLst>
                <a:path w="635000" h="635000">
                  <a:moveTo>
                    <a:pt x="317500" y="0"/>
                  </a:moveTo>
                  <a:arcTo wR="317500" hR="317500" stAng="16200000" swAng="1944000"/>
                  <a:lnTo>
                    <a:pt x="317500" y="317500"/>
                  </a:lnTo>
                  <a:close/>
                </a:path>
                <a:path w="635000" h="635000" fill="none">
                  <a:moveTo>
                    <a:pt x="487625" y="49425"/>
                  </a:moveTo>
                  <a:arcTo wR="317500" hR="317500" stAng="-3456000" swAng="196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0" name="Harvey 10/100 [10]">
              <a:extLst>
                <a:ext uri="{FF2B5EF4-FFF2-40B4-BE49-F238E27FC236}">
                  <a16:creationId xmlns:a16="http://schemas.microsoft.com/office/drawing/2014/main" id="{F2FB72A6-CDF7-48B3-A3B8-5A5FC061802C}"/>
                </a:ext>
              </a:extLst>
            </p:cNvPr>
            <p:cNvSpPr>
              <a:spLocks noChangeAspect="1"/>
            </p:cNvSpPr>
            <p:nvPr>
              <p:custDataLst>
                <p:tags r:id="rId45"/>
              </p:custDataLst>
            </p:nvPr>
          </p:nvSpPr>
          <p:spPr>
            <a:xfrm>
              <a:off x="4334905" y="3282696"/>
              <a:ext cx="292608" cy="292608"/>
            </a:xfrm>
            <a:custGeom>
              <a:avLst/>
              <a:gdLst/>
              <a:ahLst/>
              <a:cxnLst/>
              <a:rect l="l" t="t" r="r" b="b"/>
              <a:pathLst>
                <a:path w="635000" h="635000">
                  <a:moveTo>
                    <a:pt x="317500" y="0"/>
                  </a:moveTo>
                  <a:arcTo wR="317500" hR="317500" stAng="16200000" swAng="2160000"/>
                  <a:lnTo>
                    <a:pt x="317500" y="317500"/>
                  </a:lnTo>
                  <a:close/>
                </a:path>
                <a:path w="635000" h="635000" fill="none">
                  <a:moveTo>
                    <a:pt x="504121" y="60637"/>
                  </a:moveTo>
                  <a:arcTo wR="317500" hR="317500" stAng="-3240000" swAng="194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1" name="Harvey 11/100 [11]">
              <a:extLst>
                <a:ext uri="{FF2B5EF4-FFF2-40B4-BE49-F238E27FC236}">
                  <a16:creationId xmlns:a16="http://schemas.microsoft.com/office/drawing/2014/main" id="{F3110C8B-1B18-4579-AB3F-0F4A0840CF38}"/>
                </a:ext>
              </a:extLst>
            </p:cNvPr>
            <p:cNvSpPr>
              <a:spLocks noChangeAspect="1"/>
            </p:cNvSpPr>
            <p:nvPr>
              <p:custDataLst>
                <p:tags r:id="rId46"/>
              </p:custDataLst>
            </p:nvPr>
          </p:nvSpPr>
          <p:spPr>
            <a:xfrm>
              <a:off x="4334905" y="3282696"/>
              <a:ext cx="292608" cy="292608"/>
            </a:xfrm>
            <a:custGeom>
              <a:avLst/>
              <a:gdLst/>
              <a:ahLst/>
              <a:cxnLst/>
              <a:rect l="l" t="t" r="r" b="b"/>
              <a:pathLst>
                <a:path w="635000" h="635000">
                  <a:moveTo>
                    <a:pt x="317500" y="0"/>
                  </a:moveTo>
                  <a:arcTo wR="317500" hR="317500" stAng="16200000" swAng="2376000"/>
                  <a:lnTo>
                    <a:pt x="317500" y="317500"/>
                  </a:lnTo>
                  <a:close/>
                </a:path>
                <a:path w="635000" h="635000" fill="none">
                  <a:moveTo>
                    <a:pt x="519882" y="72862"/>
                  </a:moveTo>
                  <a:arcTo wR="317500" hR="317500" stAng="-3024000" swAng="192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2" name="Harvey 12/100 [12]">
              <a:extLst>
                <a:ext uri="{FF2B5EF4-FFF2-40B4-BE49-F238E27FC236}">
                  <a16:creationId xmlns:a16="http://schemas.microsoft.com/office/drawing/2014/main" id="{84A1B722-E5AC-45F7-9498-7FF502B6FA2B}"/>
                </a:ext>
              </a:extLst>
            </p:cNvPr>
            <p:cNvSpPr>
              <a:spLocks noChangeAspect="1"/>
            </p:cNvSpPr>
            <p:nvPr>
              <p:custDataLst>
                <p:tags r:id="rId47"/>
              </p:custDataLst>
            </p:nvPr>
          </p:nvSpPr>
          <p:spPr>
            <a:xfrm>
              <a:off x="4334905" y="3282696"/>
              <a:ext cx="292608" cy="292608"/>
            </a:xfrm>
            <a:custGeom>
              <a:avLst/>
              <a:gdLst/>
              <a:ahLst/>
              <a:cxnLst/>
              <a:rect l="l" t="t" r="r" b="b"/>
              <a:pathLst>
                <a:path w="635000" h="635000">
                  <a:moveTo>
                    <a:pt x="317500" y="0"/>
                  </a:moveTo>
                  <a:arcTo wR="317500" hR="317500" stAng="16200000" swAng="2591999"/>
                  <a:lnTo>
                    <a:pt x="317500" y="317500"/>
                  </a:lnTo>
                  <a:close/>
                </a:path>
                <a:path w="635000" h="635000" fill="none">
                  <a:moveTo>
                    <a:pt x="534843" y="86052"/>
                  </a:moveTo>
                  <a:arcTo wR="317500" hR="317500" stAng="-2808000" swAng="190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3" name="Harvey 13/100 [13]">
              <a:extLst>
                <a:ext uri="{FF2B5EF4-FFF2-40B4-BE49-F238E27FC236}">
                  <a16:creationId xmlns:a16="http://schemas.microsoft.com/office/drawing/2014/main" id="{A5599F20-B957-4DF9-8B04-F2B77AAF0BDB}"/>
                </a:ext>
              </a:extLst>
            </p:cNvPr>
            <p:cNvSpPr>
              <a:spLocks noChangeAspect="1"/>
            </p:cNvSpPr>
            <p:nvPr>
              <p:custDataLst>
                <p:tags r:id="rId48"/>
              </p:custDataLst>
            </p:nvPr>
          </p:nvSpPr>
          <p:spPr>
            <a:xfrm>
              <a:off x="4334905" y="3282696"/>
              <a:ext cx="292608" cy="292608"/>
            </a:xfrm>
            <a:custGeom>
              <a:avLst/>
              <a:gdLst/>
              <a:ahLst/>
              <a:cxnLst/>
              <a:rect l="l" t="t" r="r" b="b"/>
              <a:pathLst>
                <a:path w="635000" h="635000">
                  <a:moveTo>
                    <a:pt x="317500" y="0"/>
                  </a:moveTo>
                  <a:arcTo wR="317500" hR="317500" stAng="16200000" swAng="2808000"/>
                  <a:lnTo>
                    <a:pt x="317500" y="317500"/>
                  </a:lnTo>
                  <a:close/>
                </a:path>
                <a:path w="635000" h="635000" fill="none">
                  <a:moveTo>
                    <a:pt x="548947" y="100156"/>
                  </a:moveTo>
                  <a:arcTo wR="317500" hR="317500" stAng="-2591999" swAng="1879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4" name="Harvey 14/100 [14]">
              <a:extLst>
                <a:ext uri="{FF2B5EF4-FFF2-40B4-BE49-F238E27FC236}">
                  <a16:creationId xmlns:a16="http://schemas.microsoft.com/office/drawing/2014/main" id="{F74357FC-EB3D-46C4-B56A-5007C9F4FB84}"/>
                </a:ext>
              </a:extLst>
            </p:cNvPr>
            <p:cNvSpPr>
              <a:spLocks noChangeAspect="1"/>
            </p:cNvSpPr>
            <p:nvPr>
              <p:custDataLst>
                <p:tags r:id="rId49"/>
              </p:custDataLst>
            </p:nvPr>
          </p:nvSpPr>
          <p:spPr>
            <a:xfrm>
              <a:off x="4334905" y="3282696"/>
              <a:ext cx="292608" cy="292608"/>
            </a:xfrm>
            <a:custGeom>
              <a:avLst/>
              <a:gdLst/>
              <a:ahLst/>
              <a:cxnLst/>
              <a:rect l="l" t="t" r="r" b="b"/>
              <a:pathLst>
                <a:path w="635000" h="635000">
                  <a:moveTo>
                    <a:pt x="317500" y="0"/>
                  </a:moveTo>
                  <a:arcTo wR="317500" hR="317500" stAng="16200000" swAng="3024000"/>
                  <a:lnTo>
                    <a:pt x="317500" y="317500"/>
                  </a:lnTo>
                  <a:close/>
                </a:path>
                <a:path w="635000" h="635000" fill="none">
                  <a:moveTo>
                    <a:pt x="562137" y="115117"/>
                  </a:moveTo>
                  <a:arcTo wR="317500" hR="317500" stAng="-2375999" swAng="185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5" name="Harvey 15/100 [15]">
              <a:extLst>
                <a:ext uri="{FF2B5EF4-FFF2-40B4-BE49-F238E27FC236}">
                  <a16:creationId xmlns:a16="http://schemas.microsoft.com/office/drawing/2014/main" id="{32E8E8F3-9DBC-46F4-9700-CAF071913650}"/>
                </a:ext>
              </a:extLst>
            </p:cNvPr>
            <p:cNvSpPr>
              <a:spLocks noChangeAspect="1"/>
            </p:cNvSpPr>
            <p:nvPr>
              <p:custDataLst>
                <p:tags r:id="rId50"/>
              </p:custDataLst>
            </p:nvPr>
          </p:nvSpPr>
          <p:spPr>
            <a:xfrm>
              <a:off x="4334905" y="3282696"/>
              <a:ext cx="292608" cy="292608"/>
            </a:xfrm>
            <a:custGeom>
              <a:avLst/>
              <a:gdLst/>
              <a:ahLst/>
              <a:cxnLst/>
              <a:rect l="l" t="t" r="r" b="b"/>
              <a:pathLst>
                <a:path w="635000" h="635000">
                  <a:moveTo>
                    <a:pt x="317500" y="0"/>
                  </a:moveTo>
                  <a:arcTo wR="317500" hR="317500" stAng="16200000" swAng="3240000"/>
                  <a:lnTo>
                    <a:pt x="317500" y="317500"/>
                  </a:lnTo>
                  <a:close/>
                </a:path>
                <a:path w="635000" h="635000" fill="none">
                  <a:moveTo>
                    <a:pt x="574362" y="130878"/>
                  </a:moveTo>
                  <a:arcTo wR="317500" hR="317500" stAng="-2160000" swAng="1836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6" name="Harvey 16/100 [16]">
              <a:extLst>
                <a:ext uri="{FF2B5EF4-FFF2-40B4-BE49-F238E27FC236}">
                  <a16:creationId xmlns:a16="http://schemas.microsoft.com/office/drawing/2014/main" id="{71360883-3CF3-4439-9568-E456C60454A8}"/>
                </a:ext>
              </a:extLst>
            </p:cNvPr>
            <p:cNvSpPr>
              <a:spLocks noChangeAspect="1"/>
            </p:cNvSpPr>
            <p:nvPr>
              <p:custDataLst>
                <p:tags r:id="rId51"/>
              </p:custDataLst>
            </p:nvPr>
          </p:nvSpPr>
          <p:spPr>
            <a:xfrm>
              <a:off x="4334905" y="3282696"/>
              <a:ext cx="292608" cy="292608"/>
            </a:xfrm>
            <a:custGeom>
              <a:avLst/>
              <a:gdLst/>
              <a:ahLst/>
              <a:cxnLst/>
              <a:rect l="l" t="t" r="r" b="b"/>
              <a:pathLst>
                <a:path w="635000" h="635000">
                  <a:moveTo>
                    <a:pt x="317500" y="0"/>
                  </a:moveTo>
                  <a:arcTo wR="317500" hR="317500" stAng="16200000" swAng="3456000"/>
                  <a:lnTo>
                    <a:pt x="317500" y="317500"/>
                  </a:lnTo>
                  <a:close/>
                </a:path>
                <a:path w="635000" h="635000" fill="none">
                  <a:moveTo>
                    <a:pt x="585574" y="147374"/>
                  </a:moveTo>
                  <a:arcTo wR="317500" hR="317500" stAng="-1944000" swAng="1814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7" name="Harvey 17/100 [17]">
              <a:extLst>
                <a:ext uri="{FF2B5EF4-FFF2-40B4-BE49-F238E27FC236}">
                  <a16:creationId xmlns:a16="http://schemas.microsoft.com/office/drawing/2014/main" id="{AE88FC9E-FB95-4413-AE3E-B8BF504735B5}"/>
                </a:ext>
              </a:extLst>
            </p:cNvPr>
            <p:cNvSpPr>
              <a:spLocks noChangeAspect="1"/>
            </p:cNvSpPr>
            <p:nvPr>
              <p:custDataLst>
                <p:tags r:id="rId52"/>
              </p:custDataLst>
            </p:nvPr>
          </p:nvSpPr>
          <p:spPr>
            <a:xfrm>
              <a:off x="4334905" y="3282696"/>
              <a:ext cx="292608" cy="292608"/>
            </a:xfrm>
            <a:custGeom>
              <a:avLst/>
              <a:gdLst/>
              <a:ahLst/>
              <a:cxnLst/>
              <a:rect l="l" t="t" r="r" b="b"/>
              <a:pathLst>
                <a:path w="635000" h="635000">
                  <a:moveTo>
                    <a:pt x="317500" y="0"/>
                  </a:moveTo>
                  <a:arcTo wR="317500" hR="317500" stAng="16200000" swAng="3672000"/>
                  <a:lnTo>
                    <a:pt x="317500" y="317500"/>
                  </a:lnTo>
                  <a:close/>
                </a:path>
                <a:path w="635000" h="635000" fill="none">
                  <a:moveTo>
                    <a:pt x="595727" y="164543"/>
                  </a:moveTo>
                  <a:arcTo wR="317500" hR="317500" stAng="-1727999" swAng="1792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8" name="Harvey 18/100 [18]">
              <a:extLst>
                <a:ext uri="{FF2B5EF4-FFF2-40B4-BE49-F238E27FC236}">
                  <a16:creationId xmlns:a16="http://schemas.microsoft.com/office/drawing/2014/main" id="{62593B83-E4BE-4CE8-9B0B-25AF9B7D4254}"/>
                </a:ext>
              </a:extLst>
            </p:cNvPr>
            <p:cNvSpPr>
              <a:spLocks noChangeAspect="1"/>
            </p:cNvSpPr>
            <p:nvPr>
              <p:custDataLst>
                <p:tags r:id="rId53"/>
              </p:custDataLst>
            </p:nvPr>
          </p:nvSpPr>
          <p:spPr>
            <a:xfrm>
              <a:off x="4334905" y="3282696"/>
              <a:ext cx="292608" cy="292608"/>
            </a:xfrm>
            <a:custGeom>
              <a:avLst/>
              <a:gdLst/>
              <a:ahLst/>
              <a:cxnLst/>
              <a:rect l="l" t="t" r="r" b="b"/>
              <a:pathLst>
                <a:path w="635000" h="635000">
                  <a:moveTo>
                    <a:pt x="317500" y="0"/>
                  </a:moveTo>
                  <a:arcTo wR="317500" hR="317500" stAng="16200000" swAng="3888000"/>
                  <a:lnTo>
                    <a:pt x="317500" y="317500"/>
                  </a:lnTo>
                  <a:close/>
                </a:path>
                <a:path w="635000" h="635000" fill="none">
                  <a:moveTo>
                    <a:pt x="604782" y="182315"/>
                  </a:moveTo>
                  <a:arcTo wR="317500" hR="317500" stAng="-1512000" swAng="1771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9" name="Harvey 19/100 [19]">
              <a:extLst>
                <a:ext uri="{FF2B5EF4-FFF2-40B4-BE49-F238E27FC236}">
                  <a16:creationId xmlns:a16="http://schemas.microsoft.com/office/drawing/2014/main" id="{CD41838E-0172-403D-9B68-FD51310F5400}"/>
                </a:ext>
              </a:extLst>
            </p:cNvPr>
            <p:cNvSpPr>
              <a:spLocks noChangeAspect="1"/>
            </p:cNvSpPr>
            <p:nvPr>
              <p:custDataLst>
                <p:tags r:id="rId54"/>
              </p:custDataLst>
            </p:nvPr>
          </p:nvSpPr>
          <p:spPr>
            <a:xfrm>
              <a:off x="4334905" y="3282696"/>
              <a:ext cx="292608" cy="292608"/>
            </a:xfrm>
            <a:custGeom>
              <a:avLst/>
              <a:gdLst/>
              <a:ahLst/>
              <a:cxnLst/>
              <a:rect l="l" t="t" r="r" b="b"/>
              <a:pathLst>
                <a:path w="635000" h="635000">
                  <a:moveTo>
                    <a:pt x="317500" y="0"/>
                  </a:moveTo>
                  <a:arcTo wR="317500" hR="317500" stAng="16200000" swAng="4104000"/>
                  <a:lnTo>
                    <a:pt x="317500" y="317500"/>
                  </a:lnTo>
                  <a:close/>
                </a:path>
                <a:path w="635000" h="635000" fill="none">
                  <a:moveTo>
                    <a:pt x="612704" y="200620"/>
                  </a:moveTo>
                  <a:arcTo wR="317500" hR="317500" stAng="-1295999" swAng="174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0" name="Harvey 20/100 [20]">
              <a:extLst>
                <a:ext uri="{FF2B5EF4-FFF2-40B4-BE49-F238E27FC236}">
                  <a16:creationId xmlns:a16="http://schemas.microsoft.com/office/drawing/2014/main" id="{EDE3F4CF-CB3E-40C2-B070-AC09F1E8FBD5}"/>
                </a:ext>
              </a:extLst>
            </p:cNvPr>
            <p:cNvSpPr>
              <a:spLocks noChangeAspect="1"/>
            </p:cNvSpPr>
            <p:nvPr>
              <p:custDataLst>
                <p:tags r:id="rId55"/>
              </p:custDataLst>
            </p:nvPr>
          </p:nvSpPr>
          <p:spPr>
            <a:xfrm>
              <a:off x="4334905" y="3282696"/>
              <a:ext cx="292608" cy="292608"/>
            </a:xfrm>
            <a:custGeom>
              <a:avLst/>
              <a:gdLst/>
              <a:ahLst/>
              <a:cxnLst/>
              <a:rect l="l" t="t" r="r" b="b"/>
              <a:pathLst>
                <a:path w="635000" h="635000">
                  <a:moveTo>
                    <a:pt x="317500" y="0"/>
                  </a:moveTo>
                  <a:arcTo wR="317500" hR="317500" stAng="16200000" swAng="4320000"/>
                  <a:lnTo>
                    <a:pt x="317500" y="317500"/>
                  </a:lnTo>
                  <a:close/>
                </a:path>
                <a:path w="635000" h="635000" fill="none">
                  <a:moveTo>
                    <a:pt x="619460" y="219387"/>
                  </a:moveTo>
                  <a:arcTo wR="317500" hR="317500" stAng="-1080000" swAng="172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1" name="Harvey 21/100 [21]">
              <a:extLst>
                <a:ext uri="{FF2B5EF4-FFF2-40B4-BE49-F238E27FC236}">
                  <a16:creationId xmlns:a16="http://schemas.microsoft.com/office/drawing/2014/main" id="{CD8E25E7-83D2-4F78-92A7-435281704491}"/>
                </a:ext>
              </a:extLst>
            </p:cNvPr>
            <p:cNvSpPr>
              <a:spLocks noChangeAspect="1"/>
            </p:cNvSpPr>
            <p:nvPr>
              <p:custDataLst>
                <p:tags r:id="rId56"/>
              </p:custDataLst>
            </p:nvPr>
          </p:nvSpPr>
          <p:spPr>
            <a:xfrm>
              <a:off x="4334905" y="3282696"/>
              <a:ext cx="292608" cy="292608"/>
            </a:xfrm>
            <a:custGeom>
              <a:avLst/>
              <a:gdLst/>
              <a:ahLst/>
              <a:cxnLst/>
              <a:rect l="l" t="t" r="r" b="b"/>
              <a:pathLst>
                <a:path w="635000" h="635000">
                  <a:moveTo>
                    <a:pt x="317500" y="0"/>
                  </a:moveTo>
                  <a:arcTo wR="317500" hR="317500" stAng="16200000" swAng="4536000"/>
                  <a:lnTo>
                    <a:pt x="317500" y="317500"/>
                  </a:lnTo>
                  <a:close/>
                </a:path>
                <a:path w="635000" h="635000" fill="none">
                  <a:moveTo>
                    <a:pt x="625025" y="238540"/>
                  </a:moveTo>
                  <a:arcTo wR="317500" hR="317500" stAng="-864000" swAng="170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2" name="Harvey 22/100 [22]">
              <a:extLst>
                <a:ext uri="{FF2B5EF4-FFF2-40B4-BE49-F238E27FC236}">
                  <a16:creationId xmlns:a16="http://schemas.microsoft.com/office/drawing/2014/main" id="{C6A696FB-9EFC-47F6-9860-247C48C1FC3D}"/>
                </a:ext>
              </a:extLst>
            </p:cNvPr>
            <p:cNvSpPr>
              <a:spLocks noChangeAspect="1"/>
            </p:cNvSpPr>
            <p:nvPr>
              <p:custDataLst>
                <p:tags r:id="rId57"/>
              </p:custDataLst>
            </p:nvPr>
          </p:nvSpPr>
          <p:spPr>
            <a:xfrm>
              <a:off x="4334905" y="3282696"/>
              <a:ext cx="292608" cy="292608"/>
            </a:xfrm>
            <a:custGeom>
              <a:avLst/>
              <a:gdLst/>
              <a:ahLst/>
              <a:cxnLst/>
              <a:rect l="l" t="t" r="r" b="b"/>
              <a:pathLst>
                <a:path w="635000" h="635000">
                  <a:moveTo>
                    <a:pt x="317500" y="0"/>
                  </a:moveTo>
                  <a:arcTo wR="317500" hR="317500" stAng="16200000" swAng="4752000"/>
                  <a:lnTo>
                    <a:pt x="317500" y="317500"/>
                  </a:lnTo>
                  <a:close/>
                </a:path>
                <a:path w="635000" h="635000" fill="none">
                  <a:moveTo>
                    <a:pt x="629376" y="258006"/>
                  </a:moveTo>
                  <a:arcTo wR="317500" hR="317500" stAng="-647999" swAng="168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3" name="Harvey 23/100 [23]">
              <a:extLst>
                <a:ext uri="{FF2B5EF4-FFF2-40B4-BE49-F238E27FC236}">
                  <a16:creationId xmlns:a16="http://schemas.microsoft.com/office/drawing/2014/main" id="{252958D2-EE89-4FBF-BF7B-C8AFAD704413}"/>
                </a:ext>
              </a:extLst>
            </p:cNvPr>
            <p:cNvSpPr>
              <a:spLocks noChangeAspect="1"/>
            </p:cNvSpPr>
            <p:nvPr>
              <p:custDataLst>
                <p:tags r:id="rId58"/>
              </p:custDataLst>
            </p:nvPr>
          </p:nvSpPr>
          <p:spPr>
            <a:xfrm>
              <a:off x="4334905" y="3282696"/>
              <a:ext cx="292608" cy="292608"/>
            </a:xfrm>
            <a:custGeom>
              <a:avLst/>
              <a:gdLst/>
              <a:ahLst/>
              <a:cxnLst/>
              <a:rect l="l" t="t" r="r" b="b"/>
              <a:pathLst>
                <a:path w="635000" h="635000">
                  <a:moveTo>
                    <a:pt x="317500" y="0"/>
                  </a:moveTo>
                  <a:arcTo wR="317500" hR="317500" stAng="16200000" swAng="4968000"/>
                  <a:lnTo>
                    <a:pt x="317500" y="317500"/>
                  </a:lnTo>
                  <a:close/>
                </a:path>
                <a:path w="635000" h="635000" fill="none">
                  <a:moveTo>
                    <a:pt x="632496" y="277706"/>
                  </a:moveTo>
                  <a:arcTo wR="317500" hR="317500" stAng="-432000" swAng="166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4" name="Harvey 24/100 [24]">
              <a:extLst>
                <a:ext uri="{FF2B5EF4-FFF2-40B4-BE49-F238E27FC236}">
                  <a16:creationId xmlns:a16="http://schemas.microsoft.com/office/drawing/2014/main" id="{314E82DC-04B6-406C-9D65-1115F4D2AA22}"/>
                </a:ext>
              </a:extLst>
            </p:cNvPr>
            <p:cNvSpPr>
              <a:spLocks noChangeAspect="1"/>
            </p:cNvSpPr>
            <p:nvPr>
              <p:custDataLst>
                <p:tags r:id="rId59"/>
              </p:custDataLst>
            </p:nvPr>
          </p:nvSpPr>
          <p:spPr>
            <a:xfrm>
              <a:off x="4334905" y="3282696"/>
              <a:ext cx="292608" cy="292608"/>
            </a:xfrm>
            <a:custGeom>
              <a:avLst/>
              <a:gdLst/>
              <a:ahLst/>
              <a:cxnLst/>
              <a:rect l="l" t="t" r="r" b="b"/>
              <a:pathLst>
                <a:path w="635000" h="635000">
                  <a:moveTo>
                    <a:pt x="317500" y="0"/>
                  </a:moveTo>
                  <a:arcTo wR="317500" hR="317500" stAng="16200000" swAng="5183999"/>
                  <a:lnTo>
                    <a:pt x="317500" y="317500"/>
                  </a:lnTo>
                  <a:close/>
                </a:path>
                <a:path w="635000" h="635000" fill="none">
                  <a:moveTo>
                    <a:pt x="634373" y="297564"/>
                  </a:moveTo>
                  <a:arcTo wR="317500" hR="317500" stAng="-216000" swAng="164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5" name="Harvey 25/100 [25]">
              <a:extLst>
                <a:ext uri="{FF2B5EF4-FFF2-40B4-BE49-F238E27FC236}">
                  <a16:creationId xmlns:a16="http://schemas.microsoft.com/office/drawing/2014/main" id="{669D1B60-A74F-4296-8610-F3DCDDC15022}"/>
                </a:ext>
              </a:extLst>
            </p:cNvPr>
            <p:cNvSpPr>
              <a:spLocks noChangeAspect="1"/>
            </p:cNvSpPr>
            <p:nvPr>
              <p:custDataLst>
                <p:tags r:id="rId60"/>
              </p:custDataLst>
            </p:nvPr>
          </p:nvSpPr>
          <p:spPr>
            <a:xfrm>
              <a:off x="4334905" y="3282696"/>
              <a:ext cx="292608" cy="292608"/>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6" name="Harvey 26/100 [26]">
              <a:extLst>
                <a:ext uri="{FF2B5EF4-FFF2-40B4-BE49-F238E27FC236}">
                  <a16:creationId xmlns:a16="http://schemas.microsoft.com/office/drawing/2014/main" id="{FF6DD112-04B6-4656-AB9D-1F9950FEE2D9}"/>
                </a:ext>
              </a:extLst>
            </p:cNvPr>
            <p:cNvSpPr>
              <a:spLocks noChangeAspect="1"/>
            </p:cNvSpPr>
            <p:nvPr>
              <p:custDataLst>
                <p:tags r:id="rId61"/>
              </p:custDataLst>
            </p:nvPr>
          </p:nvSpPr>
          <p:spPr>
            <a:xfrm>
              <a:off x="4334905" y="3282696"/>
              <a:ext cx="292608" cy="292608"/>
            </a:xfrm>
            <a:custGeom>
              <a:avLst/>
              <a:gdLst/>
              <a:ahLst/>
              <a:cxnLst/>
              <a:rect l="l" t="t" r="r" b="b"/>
              <a:pathLst>
                <a:path w="635000" h="635000">
                  <a:moveTo>
                    <a:pt x="317500" y="0"/>
                  </a:moveTo>
                  <a:arcTo wR="317500" hR="317500" stAng="16200000" swAng="5616000"/>
                  <a:lnTo>
                    <a:pt x="317500" y="317500"/>
                  </a:lnTo>
                  <a:close/>
                </a:path>
                <a:path w="635000" h="635000" fill="none">
                  <a:moveTo>
                    <a:pt x="634373" y="337435"/>
                  </a:moveTo>
                  <a:arcTo wR="317500" hR="317500" stAng="216000" swAng="1598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7" name="Harvey 27/100 [27]">
              <a:extLst>
                <a:ext uri="{FF2B5EF4-FFF2-40B4-BE49-F238E27FC236}">
                  <a16:creationId xmlns:a16="http://schemas.microsoft.com/office/drawing/2014/main" id="{E2928B53-FC5C-427C-AE65-9286773D84B2}"/>
                </a:ext>
              </a:extLst>
            </p:cNvPr>
            <p:cNvSpPr>
              <a:spLocks noChangeAspect="1"/>
            </p:cNvSpPr>
            <p:nvPr>
              <p:custDataLst>
                <p:tags r:id="rId62"/>
              </p:custDataLst>
            </p:nvPr>
          </p:nvSpPr>
          <p:spPr>
            <a:xfrm>
              <a:off x="4334905" y="3282696"/>
              <a:ext cx="292608" cy="292608"/>
            </a:xfrm>
            <a:custGeom>
              <a:avLst/>
              <a:gdLst/>
              <a:ahLst/>
              <a:cxnLst/>
              <a:rect l="l" t="t" r="r" b="b"/>
              <a:pathLst>
                <a:path w="635000" h="635000">
                  <a:moveTo>
                    <a:pt x="317500" y="0"/>
                  </a:moveTo>
                  <a:arcTo wR="317500" hR="317500" stAng="16200000" swAng="5832000"/>
                  <a:lnTo>
                    <a:pt x="317500" y="317500"/>
                  </a:lnTo>
                  <a:close/>
                </a:path>
                <a:path w="635000" h="635000" fill="none">
                  <a:moveTo>
                    <a:pt x="632496" y="357293"/>
                  </a:moveTo>
                  <a:arcTo wR="317500" hR="317500" stAng="432000" swAng="157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8" name="Harvey 28/100 [28]">
              <a:extLst>
                <a:ext uri="{FF2B5EF4-FFF2-40B4-BE49-F238E27FC236}">
                  <a16:creationId xmlns:a16="http://schemas.microsoft.com/office/drawing/2014/main" id="{D8CF4F20-8FEC-47FF-9B86-E818143B2C19}"/>
                </a:ext>
              </a:extLst>
            </p:cNvPr>
            <p:cNvSpPr>
              <a:spLocks noChangeAspect="1"/>
            </p:cNvSpPr>
            <p:nvPr>
              <p:custDataLst>
                <p:tags r:id="rId63"/>
              </p:custDataLst>
            </p:nvPr>
          </p:nvSpPr>
          <p:spPr>
            <a:xfrm>
              <a:off x="4334905" y="3282696"/>
              <a:ext cx="292608" cy="292608"/>
            </a:xfrm>
            <a:custGeom>
              <a:avLst/>
              <a:gdLst/>
              <a:ahLst/>
              <a:cxnLst/>
              <a:rect l="l" t="t" r="r" b="b"/>
              <a:pathLst>
                <a:path w="635000" h="635000">
                  <a:moveTo>
                    <a:pt x="317500" y="0"/>
                  </a:moveTo>
                  <a:arcTo wR="317500" hR="317500" stAng="16200000" swAng="6048000"/>
                  <a:lnTo>
                    <a:pt x="317500" y="317500"/>
                  </a:lnTo>
                  <a:close/>
                </a:path>
                <a:path w="635000" h="635000" fill="none">
                  <a:moveTo>
                    <a:pt x="629376" y="376993"/>
                  </a:moveTo>
                  <a:arcTo wR="317500" hR="317500" stAng="648000" swAng="155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9" name="Harvey 29/100 [29]">
              <a:extLst>
                <a:ext uri="{FF2B5EF4-FFF2-40B4-BE49-F238E27FC236}">
                  <a16:creationId xmlns:a16="http://schemas.microsoft.com/office/drawing/2014/main" id="{E1AF074D-4599-4D0E-8078-66303FEBDE44}"/>
                </a:ext>
              </a:extLst>
            </p:cNvPr>
            <p:cNvSpPr>
              <a:spLocks noChangeAspect="1"/>
            </p:cNvSpPr>
            <p:nvPr>
              <p:custDataLst>
                <p:tags r:id="rId64"/>
              </p:custDataLst>
            </p:nvPr>
          </p:nvSpPr>
          <p:spPr>
            <a:xfrm>
              <a:off x="4334905" y="3282696"/>
              <a:ext cx="292608" cy="292608"/>
            </a:xfrm>
            <a:custGeom>
              <a:avLst/>
              <a:gdLst/>
              <a:ahLst/>
              <a:cxnLst/>
              <a:rect l="l" t="t" r="r" b="b"/>
              <a:pathLst>
                <a:path w="635000" h="635000">
                  <a:moveTo>
                    <a:pt x="317500" y="0"/>
                  </a:moveTo>
                  <a:arcTo wR="317500" hR="317500" stAng="16200000" swAng="6263999"/>
                  <a:lnTo>
                    <a:pt x="317500" y="317500"/>
                  </a:lnTo>
                  <a:close/>
                </a:path>
                <a:path w="635000" h="635000" fill="none">
                  <a:moveTo>
                    <a:pt x="625025" y="396459"/>
                  </a:moveTo>
                  <a:arcTo wR="317500" hR="317500" stAng="863999" swAng="153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0" name="Harvey 30/100 [30]">
              <a:extLst>
                <a:ext uri="{FF2B5EF4-FFF2-40B4-BE49-F238E27FC236}">
                  <a16:creationId xmlns:a16="http://schemas.microsoft.com/office/drawing/2014/main" id="{2DF9C982-C062-4899-8A5F-20F49AD9E1B5}"/>
                </a:ext>
              </a:extLst>
            </p:cNvPr>
            <p:cNvSpPr>
              <a:spLocks noChangeAspect="1"/>
            </p:cNvSpPr>
            <p:nvPr>
              <p:custDataLst>
                <p:tags r:id="rId65"/>
              </p:custDataLst>
            </p:nvPr>
          </p:nvSpPr>
          <p:spPr>
            <a:xfrm>
              <a:off x="4334905" y="3282696"/>
              <a:ext cx="292608" cy="292608"/>
            </a:xfrm>
            <a:custGeom>
              <a:avLst/>
              <a:gdLst/>
              <a:ahLst/>
              <a:cxnLst/>
              <a:rect l="l" t="t" r="r" b="b"/>
              <a:pathLst>
                <a:path w="635000" h="635000">
                  <a:moveTo>
                    <a:pt x="317500" y="0"/>
                  </a:moveTo>
                  <a:arcTo wR="317500" hR="317500" stAng="16200000" swAng="6480000"/>
                  <a:lnTo>
                    <a:pt x="317500" y="317500"/>
                  </a:lnTo>
                  <a:close/>
                </a:path>
                <a:path w="635000" h="635000" fill="none">
                  <a:moveTo>
                    <a:pt x="619460" y="415612"/>
                  </a:moveTo>
                  <a:arcTo wR="317500" hR="317500" stAng="1080000" swAng="151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1" name="Harvey 31/100 [31]">
              <a:extLst>
                <a:ext uri="{FF2B5EF4-FFF2-40B4-BE49-F238E27FC236}">
                  <a16:creationId xmlns:a16="http://schemas.microsoft.com/office/drawing/2014/main" id="{E98CD797-9DD9-4143-9058-D1ABF95E7406}"/>
                </a:ext>
              </a:extLst>
            </p:cNvPr>
            <p:cNvSpPr>
              <a:spLocks noChangeAspect="1"/>
            </p:cNvSpPr>
            <p:nvPr>
              <p:custDataLst>
                <p:tags r:id="rId66"/>
              </p:custDataLst>
            </p:nvPr>
          </p:nvSpPr>
          <p:spPr>
            <a:xfrm>
              <a:off x="4334905" y="3282696"/>
              <a:ext cx="292608" cy="292608"/>
            </a:xfrm>
            <a:custGeom>
              <a:avLst/>
              <a:gdLst/>
              <a:ahLst/>
              <a:cxnLst/>
              <a:rect l="l" t="t" r="r" b="b"/>
              <a:pathLst>
                <a:path w="635000" h="635000">
                  <a:moveTo>
                    <a:pt x="317500" y="0"/>
                  </a:moveTo>
                  <a:arcTo wR="317500" hR="317500" stAng="16200000" swAng="6696000"/>
                  <a:lnTo>
                    <a:pt x="317500" y="317500"/>
                  </a:lnTo>
                  <a:close/>
                </a:path>
                <a:path w="635000" h="635000" fill="none">
                  <a:moveTo>
                    <a:pt x="612704" y="434379"/>
                  </a:moveTo>
                  <a:arcTo wR="317500" hR="317500" stAng="1295999" swAng="149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2" name="Harvey 32/100 [32]">
              <a:extLst>
                <a:ext uri="{FF2B5EF4-FFF2-40B4-BE49-F238E27FC236}">
                  <a16:creationId xmlns:a16="http://schemas.microsoft.com/office/drawing/2014/main" id="{39029FE4-844F-47DA-8FEF-FB68673FF10C}"/>
                </a:ext>
              </a:extLst>
            </p:cNvPr>
            <p:cNvSpPr>
              <a:spLocks noChangeAspect="1"/>
            </p:cNvSpPr>
            <p:nvPr>
              <p:custDataLst>
                <p:tags r:id="rId67"/>
              </p:custDataLst>
            </p:nvPr>
          </p:nvSpPr>
          <p:spPr>
            <a:xfrm>
              <a:off x="4334905" y="3282696"/>
              <a:ext cx="292608" cy="292608"/>
            </a:xfrm>
            <a:custGeom>
              <a:avLst/>
              <a:gdLst/>
              <a:ahLst/>
              <a:cxnLst/>
              <a:rect l="l" t="t" r="r" b="b"/>
              <a:pathLst>
                <a:path w="635000" h="635000">
                  <a:moveTo>
                    <a:pt x="317500" y="0"/>
                  </a:moveTo>
                  <a:arcTo wR="317500" hR="317500" stAng="16200000" swAng="6912000"/>
                  <a:lnTo>
                    <a:pt x="317500" y="317500"/>
                  </a:lnTo>
                  <a:close/>
                </a:path>
                <a:path w="635000" h="635000" fill="none">
                  <a:moveTo>
                    <a:pt x="604782" y="452684"/>
                  </a:moveTo>
                  <a:arcTo wR="317500" hR="317500" stAng="1512000" swAng="1468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3" name="Harvey 33/100 [33]">
              <a:extLst>
                <a:ext uri="{FF2B5EF4-FFF2-40B4-BE49-F238E27FC236}">
                  <a16:creationId xmlns:a16="http://schemas.microsoft.com/office/drawing/2014/main" id="{B99AA4D4-9C74-447B-89EF-8FD268FF95EE}"/>
                </a:ext>
              </a:extLst>
            </p:cNvPr>
            <p:cNvSpPr>
              <a:spLocks noChangeAspect="1"/>
            </p:cNvSpPr>
            <p:nvPr>
              <p:custDataLst>
                <p:tags r:id="rId68"/>
              </p:custDataLst>
            </p:nvPr>
          </p:nvSpPr>
          <p:spPr>
            <a:xfrm>
              <a:off x="4334905" y="3282696"/>
              <a:ext cx="292608" cy="292608"/>
            </a:xfrm>
            <a:custGeom>
              <a:avLst/>
              <a:gdLst/>
              <a:ahLst/>
              <a:cxnLst/>
              <a:rect l="l" t="t" r="r" b="b"/>
              <a:pathLst>
                <a:path w="635000" h="635000">
                  <a:moveTo>
                    <a:pt x="317500" y="0"/>
                  </a:moveTo>
                  <a:arcTo wR="317500" hR="317500" stAng="16200000" swAng="7128000"/>
                  <a:lnTo>
                    <a:pt x="317500" y="317500"/>
                  </a:lnTo>
                  <a:close/>
                </a:path>
                <a:path w="635000" h="635000" fill="none">
                  <a:moveTo>
                    <a:pt x="595727" y="470456"/>
                  </a:moveTo>
                  <a:arcTo wR="317500" hR="317500" stAng="1728000" swAng="144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4" name="Harvey 34/100 [34]">
              <a:extLst>
                <a:ext uri="{FF2B5EF4-FFF2-40B4-BE49-F238E27FC236}">
                  <a16:creationId xmlns:a16="http://schemas.microsoft.com/office/drawing/2014/main" id="{0880CCDE-4DDE-49A8-AFB2-FDDCE314B4D3}"/>
                </a:ext>
              </a:extLst>
            </p:cNvPr>
            <p:cNvSpPr>
              <a:spLocks noChangeAspect="1"/>
            </p:cNvSpPr>
            <p:nvPr>
              <p:custDataLst>
                <p:tags r:id="rId69"/>
              </p:custDataLst>
            </p:nvPr>
          </p:nvSpPr>
          <p:spPr>
            <a:xfrm>
              <a:off x="4334905" y="3282696"/>
              <a:ext cx="292608" cy="292608"/>
            </a:xfrm>
            <a:custGeom>
              <a:avLst/>
              <a:gdLst/>
              <a:ahLst/>
              <a:cxnLst/>
              <a:rect l="l" t="t" r="r" b="b"/>
              <a:pathLst>
                <a:path w="635000" h="635000">
                  <a:moveTo>
                    <a:pt x="317500" y="0"/>
                  </a:moveTo>
                  <a:arcTo wR="317500" hR="317500" stAng="16200000" swAng="7344000"/>
                  <a:lnTo>
                    <a:pt x="317500" y="317500"/>
                  </a:lnTo>
                  <a:close/>
                </a:path>
                <a:path w="635000" h="635000" fill="none">
                  <a:moveTo>
                    <a:pt x="585574" y="487625"/>
                  </a:moveTo>
                  <a:arcTo wR="317500" hR="317500" stAng="1944000" swAng="1425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5" name="Harvey 35/100 [35]">
              <a:extLst>
                <a:ext uri="{FF2B5EF4-FFF2-40B4-BE49-F238E27FC236}">
                  <a16:creationId xmlns:a16="http://schemas.microsoft.com/office/drawing/2014/main" id="{F37E834A-F9D8-4623-BC85-60359856CCD0}"/>
                </a:ext>
              </a:extLst>
            </p:cNvPr>
            <p:cNvSpPr>
              <a:spLocks noChangeAspect="1"/>
            </p:cNvSpPr>
            <p:nvPr>
              <p:custDataLst>
                <p:tags r:id="rId70"/>
              </p:custDataLst>
            </p:nvPr>
          </p:nvSpPr>
          <p:spPr>
            <a:xfrm>
              <a:off x="4334905" y="3282696"/>
              <a:ext cx="292608" cy="292608"/>
            </a:xfrm>
            <a:custGeom>
              <a:avLst/>
              <a:gdLst/>
              <a:ahLst/>
              <a:cxnLst/>
              <a:rect l="l" t="t" r="r" b="b"/>
              <a:pathLst>
                <a:path w="635000" h="635000">
                  <a:moveTo>
                    <a:pt x="317500" y="0"/>
                  </a:moveTo>
                  <a:arcTo wR="317500" hR="317500" stAng="16200000" swAng="7559999"/>
                  <a:lnTo>
                    <a:pt x="317500" y="317500"/>
                  </a:lnTo>
                  <a:close/>
                </a:path>
                <a:path w="635000" h="635000" fill="none">
                  <a:moveTo>
                    <a:pt x="574362" y="504121"/>
                  </a:moveTo>
                  <a:arcTo wR="317500" hR="317500" stAng="2159999" swAng="140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6" name="Harvey 36/100 [36]">
              <a:extLst>
                <a:ext uri="{FF2B5EF4-FFF2-40B4-BE49-F238E27FC236}">
                  <a16:creationId xmlns:a16="http://schemas.microsoft.com/office/drawing/2014/main" id="{15163940-B229-4368-B727-3714123C78AB}"/>
                </a:ext>
              </a:extLst>
            </p:cNvPr>
            <p:cNvSpPr>
              <a:spLocks noChangeAspect="1"/>
            </p:cNvSpPr>
            <p:nvPr>
              <p:custDataLst>
                <p:tags r:id="rId71"/>
              </p:custDataLst>
            </p:nvPr>
          </p:nvSpPr>
          <p:spPr>
            <a:xfrm>
              <a:off x="4334905" y="3282696"/>
              <a:ext cx="292608" cy="292608"/>
            </a:xfrm>
            <a:custGeom>
              <a:avLst/>
              <a:gdLst/>
              <a:ahLst/>
              <a:cxnLst/>
              <a:rect l="l" t="t" r="r" b="b"/>
              <a:pathLst>
                <a:path w="635000" h="635000">
                  <a:moveTo>
                    <a:pt x="317500" y="0"/>
                  </a:moveTo>
                  <a:arcTo wR="317500" hR="317500" stAng="16200000" swAng="7776000"/>
                  <a:lnTo>
                    <a:pt x="317500" y="317500"/>
                  </a:lnTo>
                  <a:close/>
                </a:path>
                <a:path w="635000" h="635000" fill="none">
                  <a:moveTo>
                    <a:pt x="562137" y="519882"/>
                  </a:moveTo>
                  <a:arcTo wR="317500" hR="317500" stAng="2375999" swAng="138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7" name="Harvey 37/100 [37]">
              <a:extLst>
                <a:ext uri="{FF2B5EF4-FFF2-40B4-BE49-F238E27FC236}">
                  <a16:creationId xmlns:a16="http://schemas.microsoft.com/office/drawing/2014/main" id="{64BAECDC-27C7-4333-B9D8-59DE42A1B1AA}"/>
                </a:ext>
              </a:extLst>
            </p:cNvPr>
            <p:cNvSpPr>
              <a:spLocks noChangeAspect="1"/>
            </p:cNvSpPr>
            <p:nvPr>
              <p:custDataLst>
                <p:tags r:id="rId72"/>
              </p:custDataLst>
            </p:nvPr>
          </p:nvSpPr>
          <p:spPr>
            <a:xfrm>
              <a:off x="4334905" y="3282696"/>
              <a:ext cx="292608" cy="292608"/>
            </a:xfrm>
            <a:custGeom>
              <a:avLst/>
              <a:gdLst/>
              <a:ahLst/>
              <a:cxnLst/>
              <a:rect l="l" t="t" r="r" b="b"/>
              <a:pathLst>
                <a:path w="635000" h="635000">
                  <a:moveTo>
                    <a:pt x="317500" y="0"/>
                  </a:moveTo>
                  <a:arcTo wR="317500" hR="317500" stAng="16200000" swAng="7991999"/>
                  <a:lnTo>
                    <a:pt x="317500" y="317500"/>
                  </a:lnTo>
                  <a:close/>
                </a:path>
                <a:path w="635000" h="635000" fill="none">
                  <a:moveTo>
                    <a:pt x="548947" y="534843"/>
                  </a:moveTo>
                  <a:arcTo wR="317500" hR="317500" stAng="2591999" swAng="136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8" name="Harvey 38/100 [38]">
              <a:extLst>
                <a:ext uri="{FF2B5EF4-FFF2-40B4-BE49-F238E27FC236}">
                  <a16:creationId xmlns:a16="http://schemas.microsoft.com/office/drawing/2014/main" id="{4F018A0A-A74A-4E47-BC47-203679D4F8C0}"/>
                </a:ext>
              </a:extLst>
            </p:cNvPr>
            <p:cNvSpPr>
              <a:spLocks noChangeAspect="1"/>
            </p:cNvSpPr>
            <p:nvPr>
              <p:custDataLst>
                <p:tags r:id="rId73"/>
              </p:custDataLst>
            </p:nvPr>
          </p:nvSpPr>
          <p:spPr>
            <a:xfrm>
              <a:off x="4334905" y="3282696"/>
              <a:ext cx="292608" cy="292608"/>
            </a:xfrm>
            <a:custGeom>
              <a:avLst/>
              <a:gdLst/>
              <a:ahLst/>
              <a:cxnLst/>
              <a:rect l="l" t="t" r="r" b="b"/>
              <a:pathLst>
                <a:path w="635000" h="635000">
                  <a:moveTo>
                    <a:pt x="317500" y="0"/>
                  </a:moveTo>
                  <a:arcTo wR="317500" hR="317500" stAng="16200000" swAng="8208000"/>
                  <a:lnTo>
                    <a:pt x="317500" y="317500"/>
                  </a:lnTo>
                  <a:close/>
                </a:path>
                <a:path w="635000" h="635000" fill="none">
                  <a:moveTo>
                    <a:pt x="534843" y="548947"/>
                  </a:moveTo>
                  <a:arcTo wR="317500" hR="317500" stAng="2808000" swAng="1339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9" name="Harvey 39/100 [39]">
              <a:extLst>
                <a:ext uri="{FF2B5EF4-FFF2-40B4-BE49-F238E27FC236}">
                  <a16:creationId xmlns:a16="http://schemas.microsoft.com/office/drawing/2014/main" id="{ACA75957-9FDB-46A2-82EC-77103CBEAC52}"/>
                </a:ext>
              </a:extLst>
            </p:cNvPr>
            <p:cNvSpPr>
              <a:spLocks noChangeAspect="1"/>
            </p:cNvSpPr>
            <p:nvPr>
              <p:custDataLst>
                <p:tags r:id="rId74"/>
              </p:custDataLst>
            </p:nvPr>
          </p:nvSpPr>
          <p:spPr>
            <a:xfrm>
              <a:off x="4334905" y="3282696"/>
              <a:ext cx="292608" cy="292608"/>
            </a:xfrm>
            <a:custGeom>
              <a:avLst/>
              <a:gdLst/>
              <a:ahLst/>
              <a:cxnLst/>
              <a:rect l="l" t="t" r="r" b="b"/>
              <a:pathLst>
                <a:path w="635000" h="635000">
                  <a:moveTo>
                    <a:pt x="317500" y="0"/>
                  </a:moveTo>
                  <a:arcTo wR="317500" hR="317500" stAng="16200000" swAng="8424000"/>
                  <a:lnTo>
                    <a:pt x="317500" y="317500"/>
                  </a:lnTo>
                  <a:close/>
                </a:path>
                <a:path w="635000" h="635000" fill="none">
                  <a:moveTo>
                    <a:pt x="519882" y="562137"/>
                  </a:moveTo>
                  <a:arcTo wR="317500" hR="317500" stAng="3024000" swAng="131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0" name="Harvey 40/100 [40]">
              <a:extLst>
                <a:ext uri="{FF2B5EF4-FFF2-40B4-BE49-F238E27FC236}">
                  <a16:creationId xmlns:a16="http://schemas.microsoft.com/office/drawing/2014/main" id="{025DFA7F-A073-422A-8D20-E27D1ABE4342}"/>
                </a:ext>
              </a:extLst>
            </p:cNvPr>
            <p:cNvSpPr>
              <a:spLocks noChangeAspect="1"/>
            </p:cNvSpPr>
            <p:nvPr>
              <p:custDataLst>
                <p:tags r:id="rId75"/>
              </p:custDataLst>
            </p:nvPr>
          </p:nvSpPr>
          <p:spPr>
            <a:xfrm>
              <a:off x="4334905" y="3282696"/>
              <a:ext cx="292608" cy="292608"/>
            </a:xfrm>
            <a:custGeom>
              <a:avLst/>
              <a:gdLst/>
              <a:ahLst/>
              <a:cxnLst/>
              <a:rect l="l" t="t" r="r" b="b"/>
              <a:pathLst>
                <a:path w="635000" h="635000">
                  <a:moveTo>
                    <a:pt x="317500" y="0"/>
                  </a:moveTo>
                  <a:arcTo wR="317500" hR="317500" stAng="16200000" swAng="8640000"/>
                  <a:lnTo>
                    <a:pt x="317500" y="317500"/>
                  </a:lnTo>
                  <a:close/>
                </a:path>
                <a:path w="635000" h="635000" fill="none">
                  <a:moveTo>
                    <a:pt x="504121" y="574362"/>
                  </a:moveTo>
                  <a:arcTo wR="317500" hR="317500" stAng="3240000" swAng="1296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1" name="Harvey 41/100 [41]">
              <a:extLst>
                <a:ext uri="{FF2B5EF4-FFF2-40B4-BE49-F238E27FC236}">
                  <a16:creationId xmlns:a16="http://schemas.microsoft.com/office/drawing/2014/main" id="{BF311CE9-A4CB-4965-8F0F-5B6811E9FB20}"/>
                </a:ext>
              </a:extLst>
            </p:cNvPr>
            <p:cNvSpPr>
              <a:spLocks noChangeAspect="1"/>
            </p:cNvSpPr>
            <p:nvPr>
              <p:custDataLst>
                <p:tags r:id="rId76"/>
              </p:custDataLst>
            </p:nvPr>
          </p:nvSpPr>
          <p:spPr>
            <a:xfrm>
              <a:off x="4334905" y="3282696"/>
              <a:ext cx="292608" cy="292608"/>
            </a:xfrm>
            <a:custGeom>
              <a:avLst/>
              <a:gdLst/>
              <a:ahLst/>
              <a:cxnLst/>
              <a:rect l="l" t="t" r="r" b="b"/>
              <a:pathLst>
                <a:path w="635000" h="635000">
                  <a:moveTo>
                    <a:pt x="317500" y="0"/>
                  </a:moveTo>
                  <a:arcTo wR="317500" hR="317500" stAng="16200000" swAng="8856000"/>
                  <a:lnTo>
                    <a:pt x="317500" y="317500"/>
                  </a:lnTo>
                  <a:close/>
                </a:path>
                <a:path w="635000" h="635000" fill="none">
                  <a:moveTo>
                    <a:pt x="487625" y="585574"/>
                  </a:moveTo>
                  <a:arcTo wR="317500" hR="317500" stAng="3455999" swAng="1274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2" name="Harvey 42/100 [42]">
              <a:extLst>
                <a:ext uri="{FF2B5EF4-FFF2-40B4-BE49-F238E27FC236}">
                  <a16:creationId xmlns:a16="http://schemas.microsoft.com/office/drawing/2014/main" id="{1B415A3D-1E85-4E6A-8BAB-3BB56600BA4F}"/>
                </a:ext>
              </a:extLst>
            </p:cNvPr>
            <p:cNvSpPr>
              <a:spLocks noChangeAspect="1"/>
            </p:cNvSpPr>
            <p:nvPr>
              <p:custDataLst>
                <p:tags r:id="rId77"/>
              </p:custDataLst>
            </p:nvPr>
          </p:nvSpPr>
          <p:spPr>
            <a:xfrm>
              <a:off x="4334905" y="3282696"/>
              <a:ext cx="292608" cy="292608"/>
            </a:xfrm>
            <a:custGeom>
              <a:avLst/>
              <a:gdLst/>
              <a:ahLst/>
              <a:cxnLst/>
              <a:rect l="l" t="t" r="r" b="b"/>
              <a:pathLst>
                <a:path w="635000" h="635000">
                  <a:moveTo>
                    <a:pt x="317500" y="0"/>
                  </a:moveTo>
                  <a:arcTo wR="317500" hR="317500" stAng="16200000" swAng="9072000"/>
                  <a:lnTo>
                    <a:pt x="317500" y="317500"/>
                  </a:lnTo>
                  <a:close/>
                </a:path>
                <a:path w="635000" h="635000" fill="none">
                  <a:moveTo>
                    <a:pt x="470456" y="595727"/>
                  </a:moveTo>
                  <a:arcTo wR="317500" hR="317500" stAng="3671999" swAng="1252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3" name="Harvey 43/100 [43]">
              <a:extLst>
                <a:ext uri="{FF2B5EF4-FFF2-40B4-BE49-F238E27FC236}">
                  <a16:creationId xmlns:a16="http://schemas.microsoft.com/office/drawing/2014/main" id="{7EAD6077-4487-4E7D-846D-445E65B5291C}"/>
                </a:ext>
              </a:extLst>
            </p:cNvPr>
            <p:cNvSpPr>
              <a:spLocks noChangeAspect="1"/>
            </p:cNvSpPr>
            <p:nvPr>
              <p:custDataLst>
                <p:tags r:id="rId78"/>
              </p:custDataLst>
            </p:nvPr>
          </p:nvSpPr>
          <p:spPr>
            <a:xfrm>
              <a:off x="4334905" y="3282696"/>
              <a:ext cx="292608" cy="292608"/>
            </a:xfrm>
            <a:custGeom>
              <a:avLst/>
              <a:gdLst/>
              <a:ahLst/>
              <a:cxnLst/>
              <a:rect l="l" t="t" r="r" b="b"/>
              <a:pathLst>
                <a:path w="635000" h="635000">
                  <a:moveTo>
                    <a:pt x="317500" y="0"/>
                  </a:moveTo>
                  <a:arcTo wR="317500" hR="317500" stAng="16200000" swAng="9288000"/>
                  <a:lnTo>
                    <a:pt x="317500" y="317500"/>
                  </a:lnTo>
                  <a:close/>
                </a:path>
                <a:path w="635000" h="635000" fill="none">
                  <a:moveTo>
                    <a:pt x="452684" y="604782"/>
                  </a:moveTo>
                  <a:arcTo wR="317500" hR="317500" stAng="3888000" swAng="1231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4" name="Harvey 44/100 [44]">
              <a:extLst>
                <a:ext uri="{FF2B5EF4-FFF2-40B4-BE49-F238E27FC236}">
                  <a16:creationId xmlns:a16="http://schemas.microsoft.com/office/drawing/2014/main" id="{4B57ADAF-4A83-4CB4-8920-E2B9F994E83E}"/>
                </a:ext>
              </a:extLst>
            </p:cNvPr>
            <p:cNvSpPr>
              <a:spLocks noChangeAspect="1"/>
            </p:cNvSpPr>
            <p:nvPr>
              <p:custDataLst>
                <p:tags r:id="rId79"/>
              </p:custDataLst>
            </p:nvPr>
          </p:nvSpPr>
          <p:spPr>
            <a:xfrm>
              <a:off x="4334905" y="3282696"/>
              <a:ext cx="292608" cy="292608"/>
            </a:xfrm>
            <a:custGeom>
              <a:avLst/>
              <a:gdLst/>
              <a:ahLst/>
              <a:cxnLst/>
              <a:rect l="l" t="t" r="r" b="b"/>
              <a:pathLst>
                <a:path w="635000" h="635000">
                  <a:moveTo>
                    <a:pt x="317500" y="0"/>
                  </a:moveTo>
                  <a:arcTo wR="317500" hR="317500" stAng="16200000" swAng="9504000"/>
                  <a:lnTo>
                    <a:pt x="317500" y="317500"/>
                  </a:lnTo>
                  <a:close/>
                </a:path>
                <a:path w="635000" h="635000" fill="none">
                  <a:moveTo>
                    <a:pt x="434379" y="612704"/>
                  </a:moveTo>
                  <a:arcTo wR="317500" hR="317500" stAng="4104000" swAng="120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5" name="Harvey 45/100 [45]">
              <a:extLst>
                <a:ext uri="{FF2B5EF4-FFF2-40B4-BE49-F238E27FC236}">
                  <a16:creationId xmlns:a16="http://schemas.microsoft.com/office/drawing/2014/main" id="{FF3E5416-AC43-4CBB-A32A-A966ED03106F}"/>
                </a:ext>
              </a:extLst>
            </p:cNvPr>
            <p:cNvSpPr>
              <a:spLocks noChangeAspect="1"/>
            </p:cNvSpPr>
            <p:nvPr>
              <p:custDataLst>
                <p:tags r:id="rId80"/>
              </p:custDataLst>
            </p:nvPr>
          </p:nvSpPr>
          <p:spPr>
            <a:xfrm>
              <a:off x="4334905" y="3282696"/>
              <a:ext cx="292608" cy="292608"/>
            </a:xfrm>
            <a:custGeom>
              <a:avLst/>
              <a:gdLst/>
              <a:ahLst/>
              <a:cxnLst/>
              <a:rect l="l" t="t" r="r" b="b"/>
              <a:pathLst>
                <a:path w="635000" h="635000">
                  <a:moveTo>
                    <a:pt x="317500" y="0"/>
                  </a:moveTo>
                  <a:arcTo wR="317500" hR="317500" stAng="16200000" swAng="9720000"/>
                  <a:lnTo>
                    <a:pt x="317500" y="317500"/>
                  </a:lnTo>
                  <a:close/>
                </a:path>
                <a:path w="635000" h="635000" fill="none">
                  <a:moveTo>
                    <a:pt x="415612" y="619460"/>
                  </a:moveTo>
                  <a:arcTo wR="317500" hR="317500" stAng="4320000" swAng="118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6" name="Harvey 46/100 [46]">
              <a:extLst>
                <a:ext uri="{FF2B5EF4-FFF2-40B4-BE49-F238E27FC236}">
                  <a16:creationId xmlns:a16="http://schemas.microsoft.com/office/drawing/2014/main" id="{49AFF9C1-C19A-487C-A4C1-47DA87277C3B}"/>
                </a:ext>
              </a:extLst>
            </p:cNvPr>
            <p:cNvSpPr>
              <a:spLocks noChangeAspect="1"/>
            </p:cNvSpPr>
            <p:nvPr>
              <p:custDataLst>
                <p:tags r:id="rId81"/>
              </p:custDataLst>
            </p:nvPr>
          </p:nvSpPr>
          <p:spPr>
            <a:xfrm>
              <a:off x="4334905" y="3282696"/>
              <a:ext cx="292608" cy="292608"/>
            </a:xfrm>
            <a:custGeom>
              <a:avLst/>
              <a:gdLst/>
              <a:ahLst/>
              <a:cxnLst/>
              <a:rect l="l" t="t" r="r" b="b"/>
              <a:pathLst>
                <a:path w="635000" h="635000">
                  <a:moveTo>
                    <a:pt x="317500" y="0"/>
                  </a:moveTo>
                  <a:arcTo wR="317500" hR="317500" stAng="16200000" swAng="9936000"/>
                  <a:lnTo>
                    <a:pt x="317500" y="317500"/>
                  </a:lnTo>
                  <a:close/>
                </a:path>
                <a:path w="635000" h="635000" fill="none">
                  <a:moveTo>
                    <a:pt x="396459" y="625025"/>
                  </a:moveTo>
                  <a:arcTo wR="317500" hR="317500" stAng="4536000" swAng="116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7" name="Harvey 47/100 [47]">
              <a:extLst>
                <a:ext uri="{FF2B5EF4-FFF2-40B4-BE49-F238E27FC236}">
                  <a16:creationId xmlns:a16="http://schemas.microsoft.com/office/drawing/2014/main" id="{F35AEE09-D82F-438F-9D01-96C6876241F1}"/>
                </a:ext>
              </a:extLst>
            </p:cNvPr>
            <p:cNvSpPr>
              <a:spLocks noChangeAspect="1"/>
            </p:cNvSpPr>
            <p:nvPr>
              <p:custDataLst>
                <p:tags r:id="rId82"/>
              </p:custDataLst>
            </p:nvPr>
          </p:nvSpPr>
          <p:spPr>
            <a:xfrm>
              <a:off x="4334905" y="3282696"/>
              <a:ext cx="292608" cy="292608"/>
            </a:xfrm>
            <a:custGeom>
              <a:avLst/>
              <a:gdLst/>
              <a:ahLst/>
              <a:cxnLst/>
              <a:rect l="l" t="t" r="r" b="b"/>
              <a:pathLst>
                <a:path w="635000" h="635000">
                  <a:moveTo>
                    <a:pt x="317500" y="0"/>
                  </a:moveTo>
                  <a:arcTo wR="317500" hR="317500" stAng="16200000" swAng="10152000"/>
                  <a:lnTo>
                    <a:pt x="317500" y="317500"/>
                  </a:lnTo>
                  <a:close/>
                </a:path>
                <a:path w="635000" h="635000" fill="none">
                  <a:moveTo>
                    <a:pt x="376993" y="629376"/>
                  </a:moveTo>
                  <a:arcTo wR="317500" hR="317500" stAng="4751999" swAng="114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8" name="Harvey 48/100 [48]">
              <a:extLst>
                <a:ext uri="{FF2B5EF4-FFF2-40B4-BE49-F238E27FC236}">
                  <a16:creationId xmlns:a16="http://schemas.microsoft.com/office/drawing/2014/main" id="{4FC3325B-EEB2-4420-9715-1149CEACE9AC}"/>
                </a:ext>
              </a:extLst>
            </p:cNvPr>
            <p:cNvSpPr>
              <a:spLocks noChangeAspect="1"/>
            </p:cNvSpPr>
            <p:nvPr>
              <p:custDataLst>
                <p:tags r:id="rId83"/>
              </p:custDataLst>
            </p:nvPr>
          </p:nvSpPr>
          <p:spPr>
            <a:xfrm>
              <a:off x="4334905" y="3282696"/>
              <a:ext cx="292608" cy="292608"/>
            </a:xfrm>
            <a:custGeom>
              <a:avLst/>
              <a:gdLst/>
              <a:ahLst/>
              <a:cxnLst/>
              <a:rect l="l" t="t" r="r" b="b"/>
              <a:pathLst>
                <a:path w="635000" h="635000">
                  <a:moveTo>
                    <a:pt x="317500" y="0"/>
                  </a:moveTo>
                  <a:arcTo wR="317500" hR="317500" stAng="16200000" swAng="10367999"/>
                  <a:lnTo>
                    <a:pt x="317500" y="317500"/>
                  </a:lnTo>
                  <a:close/>
                </a:path>
                <a:path w="635000" h="635000" fill="none">
                  <a:moveTo>
                    <a:pt x="357293" y="632496"/>
                  </a:moveTo>
                  <a:arcTo wR="317500" hR="317500" stAng="4967999" swAng="112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9" name="Harvey 49/100 [49]">
              <a:extLst>
                <a:ext uri="{FF2B5EF4-FFF2-40B4-BE49-F238E27FC236}">
                  <a16:creationId xmlns:a16="http://schemas.microsoft.com/office/drawing/2014/main" id="{3BE00D50-8FCE-4E11-AA24-10B621732F20}"/>
                </a:ext>
              </a:extLst>
            </p:cNvPr>
            <p:cNvSpPr>
              <a:spLocks noChangeAspect="1"/>
            </p:cNvSpPr>
            <p:nvPr>
              <p:custDataLst>
                <p:tags r:id="rId84"/>
              </p:custDataLst>
            </p:nvPr>
          </p:nvSpPr>
          <p:spPr>
            <a:xfrm>
              <a:off x="4334905" y="3282696"/>
              <a:ext cx="292608" cy="292608"/>
            </a:xfrm>
            <a:custGeom>
              <a:avLst/>
              <a:gdLst/>
              <a:ahLst/>
              <a:cxnLst/>
              <a:rect l="l" t="t" r="r" b="b"/>
              <a:pathLst>
                <a:path w="635000" h="635000">
                  <a:moveTo>
                    <a:pt x="317500" y="0"/>
                  </a:moveTo>
                  <a:arcTo wR="317500" hR="317500" stAng="16200000" swAng="10584000"/>
                  <a:lnTo>
                    <a:pt x="317500" y="317500"/>
                  </a:lnTo>
                  <a:close/>
                </a:path>
                <a:path w="635000" h="635000" fill="none">
                  <a:moveTo>
                    <a:pt x="337435" y="634373"/>
                  </a:moveTo>
                  <a:arcTo wR="317500" hR="317500" stAng="5184000" swAng="110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0" name="Harvey 50/100 [50]">
              <a:extLst>
                <a:ext uri="{FF2B5EF4-FFF2-40B4-BE49-F238E27FC236}">
                  <a16:creationId xmlns:a16="http://schemas.microsoft.com/office/drawing/2014/main" id="{97083993-8BFD-443F-A3A3-D28EF389CE2B}"/>
                </a:ext>
              </a:extLst>
            </p:cNvPr>
            <p:cNvSpPr>
              <a:spLocks noChangeAspect="1"/>
            </p:cNvSpPr>
            <p:nvPr>
              <p:custDataLst>
                <p:tags r:id="rId85"/>
              </p:custDataLst>
            </p:nvPr>
          </p:nvSpPr>
          <p:spPr>
            <a:xfrm>
              <a:off x="4334905" y="3282696"/>
              <a:ext cx="292608" cy="292608"/>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1" name="Harvey 51/100 [51]">
              <a:extLst>
                <a:ext uri="{FF2B5EF4-FFF2-40B4-BE49-F238E27FC236}">
                  <a16:creationId xmlns:a16="http://schemas.microsoft.com/office/drawing/2014/main" id="{BDE38762-18E9-47FF-895E-325F5976ECAA}"/>
                </a:ext>
              </a:extLst>
            </p:cNvPr>
            <p:cNvSpPr>
              <a:spLocks noChangeAspect="1"/>
            </p:cNvSpPr>
            <p:nvPr>
              <p:custDataLst>
                <p:tags r:id="rId86"/>
              </p:custDataLst>
            </p:nvPr>
          </p:nvSpPr>
          <p:spPr>
            <a:xfrm>
              <a:off x="4334905" y="3282696"/>
              <a:ext cx="292608" cy="292608"/>
            </a:xfrm>
            <a:custGeom>
              <a:avLst/>
              <a:gdLst/>
              <a:ahLst/>
              <a:cxnLst/>
              <a:rect l="l" t="t" r="r" b="b"/>
              <a:pathLst>
                <a:path w="635000" h="635000">
                  <a:moveTo>
                    <a:pt x="317500" y="0"/>
                  </a:moveTo>
                  <a:arcTo wR="317500" hR="317500" stAng="16200000" swAng="11016000"/>
                  <a:lnTo>
                    <a:pt x="317500" y="317500"/>
                  </a:lnTo>
                  <a:close/>
                </a:path>
                <a:path w="635000" h="635000" fill="none">
                  <a:moveTo>
                    <a:pt x="297564" y="634373"/>
                  </a:moveTo>
                  <a:arcTo wR="317500" hR="317500" stAng="5616000" swAng="1058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2" name="Harvey 52/100 [52]">
              <a:extLst>
                <a:ext uri="{FF2B5EF4-FFF2-40B4-BE49-F238E27FC236}">
                  <a16:creationId xmlns:a16="http://schemas.microsoft.com/office/drawing/2014/main" id="{785EAA21-FBCD-46DC-8430-7AB12F5A66AF}"/>
                </a:ext>
              </a:extLst>
            </p:cNvPr>
            <p:cNvSpPr>
              <a:spLocks noChangeAspect="1"/>
            </p:cNvSpPr>
            <p:nvPr>
              <p:custDataLst>
                <p:tags r:id="rId87"/>
              </p:custDataLst>
            </p:nvPr>
          </p:nvSpPr>
          <p:spPr>
            <a:xfrm>
              <a:off x="4334905" y="3282696"/>
              <a:ext cx="292608" cy="292608"/>
            </a:xfrm>
            <a:custGeom>
              <a:avLst/>
              <a:gdLst/>
              <a:ahLst/>
              <a:cxnLst/>
              <a:rect l="l" t="t" r="r" b="b"/>
              <a:pathLst>
                <a:path w="635000" h="635000">
                  <a:moveTo>
                    <a:pt x="317500" y="0"/>
                  </a:moveTo>
                  <a:arcTo wR="317500" hR="317500" stAng="16200000" swAng="11232000"/>
                  <a:lnTo>
                    <a:pt x="317500" y="317500"/>
                  </a:lnTo>
                  <a:close/>
                </a:path>
                <a:path w="635000" h="635000" fill="none">
                  <a:moveTo>
                    <a:pt x="277706" y="632496"/>
                  </a:moveTo>
                  <a:arcTo wR="317500" hR="317500" stAng="5832000" swAng="1036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3" name="Harvey 53/100 [53]">
              <a:extLst>
                <a:ext uri="{FF2B5EF4-FFF2-40B4-BE49-F238E27FC236}">
                  <a16:creationId xmlns:a16="http://schemas.microsoft.com/office/drawing/2014/main" id="{858D54BA-F4A5-4C67-830E-E85FF6EE735D}"/>
                </a:ext>
              </a:extLst>
            </p:cNvPr>
            <p:cNvSpPr>
              <a:spLocks noChangeAspect="1"/>
            </p:cNvSpPr>
            <p:nvPr>
              <p:custDataLst>
                <p:tags r:id="rId88"/>
              </p:custDataLst>
            </p:nvPr>
          </p:nvSpPr>
          <p:spPr>
            <a:xfrm>
              <a:off x="4334905" y="3282696"/>
              <a:ext cx="292608" cy="292608"/>
            </a:xfrm>
            <a:custGeom>
              <a:avLst/>
              <a:gdLst/>
              <a:ahLst/>
              <a:cxnLst/>
              <a:rect l="l" t="t" r="r" b="b"/>
              <a:pathLst>
                <a:path w="635000" h="635000">
                  <a:moveTo>
                    <a:pt x="317500" y="0"/>
                  </a:moveTo>
                  <a:arcTo wR="317500" hR="317500" stAng="16200000" swAng="11448000"/>
                  <a:lnTo>
                    <a:pt x="317500" y="317500"/>
                  </a:lnTo>
                  <a:close/>
                </a:path>
                <a:path w="635000" h="635000" fill="none">
                  <a:moveTo>
                    <a:pt x="258006" y="629376"/>
                  </a:moveTo>
                  <a:arcTo wR="317500" hR="317500" stAng="6048000" swAng="101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4" name="Harvey 54/100 [54]">
              <a:extLst>
                <a:ext uri="{FF2B5EF4-FFF2-40B4-BE49-F238E27FC236}">
                  <a16:creationId xmlns:a16="http://schemas.microsoft.com/office/drawing/2014/main" id="{AC41BD7B-E1FA-4AED-B11C-E03936A672E6}"/>
                </a:ext>
              </a:extLst>
            </p:cNvPr>
            <p:cNvSpPr>
              <a:spLocks noChangeAspect="1"/>
            </p:cNvSpPr>
            <p:nvPr>
              <p:custDataLst>
                <p:tags r:id="rId89"/>
              </p:custDataLst>
            </p:nvPr>
          </p:nvSpPr>
          <p:spPr>
            <a:xfrm>
              <a:off x="4334905" y="3282696"/>
              <a:ext cx="292608" cy="292608"/>
            </a:xfrm>
            <a:custGeom>
              <a:avLst/>
              <a:gdLst/>
              <a:ahLst/>
              <a:cxnLst/>
              <a:rect l="l" t="t" r="r" b="b"/>
              <a:pathLst>
                <a:path w="635000" h="635000">
                  <a:moveTo>
                    <a:pt x="317500" y="0"/>
                  </a:moveTo>
                  <a:arcTo wR="317500" hR="317500" stAng="16200000" swAng="11664000"/>
                  <a:lnTo>
                    <a:pt x="317500" y="317500"/>
                  </a:lnTo>
                  <a:close/>
                </a:path>
                <a:path w="635000" h="635000" fill="none">
                  <a:moveTo>
                    <a:pt x="238540" y="625025"/>
                  </a:moveTo>
                  <a:arcTo wR="317500" hR="317500" stAng="6264000" swAng="99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5" name="Harvey 55/100 [55]">
              <a:extLst>
                <a:ext uri="{FF2B5EF4-FFF2-40B4-BE49-F238E27FC236}">
                  <a16:creationId xmlns:a16="http://schemas.microsoft.com/office/drawing/2014/main" id="{BAF901A0-5FD1-4B29-9AF9-DB8B19412429}"/>
                </a:ext>
              </a:extLst>
            </p:cNvPr>
            <p:cNvSpPr>
              <a:spLocks noChangeAspect="1"/>
            </p:cNvSpPr>
            <p:nvPr>
              <p:custDataLst>
                <p:tags r:id="rId90"/>
              </p:custDataLst>
            </p:nvPr>
          </p:nvSpPr>
          <p:spPr>
            <a:xfrm>
              <a:off x="4334905" y="3282696"/>
              <a:ext cx="292608" cy="292608"/>
            </a:xfrm>
            <a:custGeom>
              <a:avLst/>
              <a:gdLst/>
              <a:ahLst/>
              <a:cxnLst/>
              <a:rect l="l" t="t" r="r" b="b"/>
              <a:pathLst>
                <a:path w="635000" h="635000">
                  <a:moveTo>
                    <a:pt x="317500" y="0"/>
                  </a:moveTo>
                  <a:arcTo wR="317500" hR="317500" stAng="16200000" swAng="11880000"/>
                  <a:lnTo>
                    <a:pt x="317500" y="317500"/>
                  </a:lnTo>
                  <a:close/>
                </a:path>
                <a:path w="635000" h="635000" fill="none">
                  <a:moveTo>
                    <a:pt x="219387" y="619460"/>
                  </a:moveTo>
                  <a:arcTo wR="317500" hR="317500" stAng="6480000" swAng="97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6" name="Harvey 56/100 [56]">
              <a:extLst>
                <a:ext uri="{FF2B5EF4-FFF2-40B4-BE49-F238E27FC236}">
                  <a16:creationId xmlns:a16="http://schemas.microsoft.com/office/drawing/2014/main" id="{3EFF555D-6B7F-481F-ADC2-746953BA7F97}"/>
                </a:ext>
              </a:extLst>
            </p:cNvPr>
            <p:cNvSpPr>
              <a:spLocks noChangeAspect="1"/>
            </p:cNvSpPr>
            <p:nvPr>
              <p:custDataLst>
                <p:tags r:id="rId91"/>
              </p:custDataLst>
            </p:nvPr>
          </p:nvSpPr>
          <p:spPr>
            <a:xfrm>
              <a:off x="4334905" y="3282696"/>
              <a:ext cx="292608" cy="292608"/>
            </a:xfrm>
            <a:custGeom>
              <a:avLst/>
              <a:gdLst/>
              <a:ahLst/>
              <a:cxnLst/>
              <a:rect l="l" t="t" r="r" b="b"/>
              <a:pathLst>
                <a:path w="635000" h="635000">
                  <a:moveTo>
                    <a:pt x="317500" y="0"/>
                  </a:moveTo>
                  <a:arcTo wR="317500" hR="317500" stAng="16200000" swAng="12096000"/>
                  <a:lnTo>
                    <a:pt x="317500" y="317500"/>
                  </a:lnTo>
                  <a:close/>
                </a:path>
                <a:path w="635000" h="635000" fill="none">
                  <a:moveTo>
                    <a:pt x="200620" y="612704"/>
                  </a:moveTo>
                  <a:arcTo wR="317500" hR="317500" stAng="6696000" swAng="95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7" name="Harvey 57/100 [57]">
              <a:extLst>
                <a:ext uri="{FF2B5EF4-FFF2-40B4-BE49-F238E27FC236}">
                  <a16:creationId xmlns:a16="http://schemas.microsoft.com/office/drawing/2014/main" id="{A4D3BE31-8C07-4912-AB8B-8331A665C238}"/>
                </a:ext>
              </a:extLst>
            </p:cNvPr>
            <p:cNvSpPr>
              <a:spLocks noChangeAspect="1"/>
            </p:cNvSpPr>
            <p:nvPr>
              <p:custDataLst>
                <p:tags r:id="rId92"/>
              </p:custDataLst>
            </p:nvPr>
          </p:nvSpPr>
          <p:spPr>
            <a:xfrm>
              <a:off x="4334905" y="3282696"/>
              <a:ext cx="292608" cy="292608"/>
            </a:xfrm>
            <a:custGeom>
              <a:avLst/>
              <a:gdLst/>
              <a:ahLst/>
              <a:cxnLst/>
              <a:rect l="l" t="t" r="r" b="b"/>
              <a:pathLst>
                <a:path w="635000" h="635000">
                  <a:moveTo>
                    <a:pt x="317500" y="0"/>
                  </a:moveTo>
                  <a:arcTo wR="317500" hR="317500" stAng="16200000" swAng="12312000"/>
                  <a:lnTo>
                    <a:pt x="317500" y="317500"/>
                  </a:lnTo>
                  <a:close/>
                </a:path>
                <a:path w="635000" h="635000" fill="none">
                  <a:moveTo>
                    <a:pt x="182315" y="604782"/>
                  </a:moveTo>
                  <a:arcTo wR="317500" hR="317500" stAng="6911999" swAng="928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8" name="Harvey 58/100 [58]">
              <a:extLst>
                <a:ext uri="{FF2B5EF4-FFF2-40B4-BE49-F238E27FC236}">
                  <a16:creationId xmlns:a16="http://schemas.microsoft.com/office/drawing/2014/main" id="{E7B5A5D9-6DD2-4B0A-9557-7A7AF774103E}"/>
                </a:ext>
              </a:extLst>
            </p:cNvPr>
            <p:cNvSpPr>
              <a:spLocks noChangeAspect="1"/>
            </p:cNvSpPr>
            <p:nvPr>
              <p:custDataLst>
                <p:tags r:id="rId93"/>
              </p:custDataLst>
            </p:nvPr>
          </p:nvSpPr>
          <p:spPr>
            <a:xfrm>
              <a:off x="4334905" y="3282696"/>
              <a:ext cx="292608" cy="292608"/>
            </a:xfrm>
            <a:custGeom>
              <a:avLst/>
              <a:gdLst/>
              <a:ahLst/>
              <a:cxnLst/>
              <a:rect l="l" t="t" r="r" b="b"/>
              <a:pathLst>
                <a:path w="635000" h="635000">
                  <a:moveTo>
                    <a:pt x="317500" y="0"/>
                  </a:moveTo>
                  <a:arcTo wR="317500" hR="317500" stAng="16200000" swAng="12527999"/>
                  <a:lnTo>
                    <a:pt x="317500" y="317500"/>
                  </a:lnTo>
                  <a:close/>
                </a:path>
                <a:path w="635000" h="635000" fill="none">
                  <a:moveTo>
                    <a:pt x="164543" y="595727"/>
                  </a:moveTo>
                  <a:arcTo wR="317500" hR="317500" stAng="7127999" swAng="90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9" name="Harvey 59/100 [59]">
              <a:extLst>
                <a:ext uri="{FF2B5EF4-FFF2-40B4-BE49-F238E27FC236}">
                  <a16:creationId xmlns:a16="http://schemas.microsoft.com/office/drawing/2014/main" id="{88458C0E-D234-4C86-A6CC-B8CD6C445F00}"/>
                </a:ext>
              </a:extLst>
            </p:cNvPr>
            <p:cNvSpPr>
              <a:spLocks noChangeAspect="1"/>
            </p:cNvSpPr>
            <p:nvPr>
              <p:custDataLst>
                <p:tags r:id="rId94"/>
              </p:custDataLst>
            </p:nvPr>
          </p:nvSpPr>
          <p:spPr>
            <a:xfrm>
              <a:off x="4334905" y="3282696"/>
              <a:ext cx="292608" cy="292608"/>
            </a:xfrm>
            <a:custGeom>
              <a:avLst/>
              <a:gdLst/>
              <a:ahLst/>
              <a:cxnLst/>
              <a:rect l="l" t="t" r="r" b="b"/>
              <a:pathLst>
                <a:path w="635000" h="635000">
                  <a:moveTo>
                    <a:pt x="317500" y="0"/>
                  </a:moveTo>
                  <a:arcTo wR="317500" hR="317500" stAng="16200000" swAng="12743999"/>
                  <a:lnTo>
                    <a:pt x="317500" y="317500"/>
                  </a:lnTo>
                  <a:close/>
                </a:path>
                <a:path w="635000" h="635000" fill="none">
                  <a:moveTo>
                    <a:pt x="147374" y="585574"/>
                  </a:moveTo>
                  <a:arcTo wR="317500" hR="317500" stAng="7343999" swAng="88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0" name="Harvey 60/100 [60]">
              <a:extLst>
                <a:ext uri="{FF2B5EF4-FFF2-40B4-BE49-F238E27FC236}">
                  <a16:creationId xmlns:a16="http://schemas.microsoft.com/office/drawing/2014/main" id="{0924D2C6-D224-49FD-A4B8-312AFD605E78}"/>
                </a:ext>
              </a:extLst>
            </p:cNvPr>
            <p:cNvSpPr>
              <a:spLocks noChangeAspect="1"/>
            </p:cNvSpPr>
            <p:nvPr>
              <p:custDataLst>
                <p:tags r:id="rId95"/>
              </p:custDataLst>
            </p:nvPr>
          </p:nvSpPr>
          <p:spPr>
            <a:xfrm>
              <a:off x="4334905" y="3282696"/>
              <a:ext cx="292608" cy="292608"/>
            </a:xfrm>
            <a:custGeom>
              <a:avLst/>
              <a:gdLst/>
              <a:ahLst/>
              <a:cxnLst/>
              <a:rect l="l" t="t" r="r" b="b"/>
              <a:pathLst>
                <a:path w="635000" h="635000">
                  <a:moveTo>
                    <a:pt x="317500" y="0"/>
                  </a:moveTo>
                  <a:arcTo wR="317500" hR="317500" stAng="16200000" swAng="12960000"/>
                  <a:lnTo>
                    <a:pt x="317500" y="317500"/>
                  </a:lnTo>
                  <a:close/>
                </a:path>
                <a:path w="635000" h="635000" fill="none">
                  <a:moveTo>
                    <a:pt x="130878" y="574362"/>
                  </a:moveTo>
                  <a:arcTo wR="317500" hR="317500" stAng="7560000" swAng="86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1" name="Harvey 61/100 [61]">
              <a:extLst>
                <a:ext uri="{FF2B5EF4-FFF2-40B4-BE49-F238E27FC236}">
                  <a16:creationId xmlns:a16="http://schemas.microsoft.com/office/drawing/2014/main" id="{F9FB23C2-D568-49AC-B8FD-0480EB019739}"/>
                </a:ext>
              </a:extLst>
            </p:cNvPr>
            <p:cNvSpPr>
              <a:spLocks noChangeAspect="1"/>
            </p:cNvSpPr>
            <p:nvPr>
              <p:custDataLst>
                <p:tags r:id="rId96"/>
              </p:custDataLst>
            </p:nvPr>
          </p:nvSpPr>
          <p:spPr>
            <a:xfrm>
              <a:off x="4334905" y="3282696"/>
              <a:ext cx="292608" cy="292608"/>
            </a:xfrm>
            <a:custGeom>
              <a:avLst/>
              <a:gdLst/>
              <a:ahLst/>
              <a:cxnLst/>
              <a:rect l="l" t="t" r="r" b="b"/>
              <a:pathLst>
                <a:path w="635000" h="635000">
                  <a:moveTo>
                    <a:pt x="317500" y="0"/>
                  </a:moveTo>
                  <a:arcTo wR="317500" hR="317500" stAng="16200000" swAng="13176000"/>
                  <a:lnTo>
                    <a:pt x="317500" y="317500"/>
                  </a:lnTo>
                  <a:close/>
                </a:path>
                <a:path w="635000" h="635000" fill="none">
                  <a:moveTo>
                    <a:pt x="115117" y="562137"/>
                  </a:moveTo>
                  <a:arcTo wR="317500" hR="317500" stAng="7776000" swAng="84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2" name="Harvey 62/100 [62]">
              <a:extLst>
                <a:ext uri="{FF2B5EF4-FFF2-40B4-BE49-F238E27FC236}">
                  <a16:creationId xmlns:a16="http://schemas.microsoft.com/office/drawing/2014/main" id="{9EF3159D-F4FB-4032-BCCB-55E6ED5EEFC7}"/>
                </a:ext>
              </a:extLst>
            </p:cNvPr>
            <p:cNvSpPr>
              <a:spLocks noChangeAspect="1"/>
            </p:cNvSpPr>
            <p:nvPr>
              <p:custDataLst>
                <p:tags r:id="rId97"/>
              </p:custDataLst>
            </p:nvPr>
          </p:nvSpPr>
          <p:spPr>
            <a:xfrm>
              <a:off x="4334905" y="3282696"/>
              <a:ext cx="292608" cy="292608"/>
            </a:xfrm>
            <a:custGeom>
              <a:avLst/>
              <a:gdLst/>
              <a:ahLst/>
              <a:cxnLst/>
              <a:rect l="l" t="t" r="r" b="b"/>
              <a:pathLst>
                <a:path w="635000" h="635000">
                  <a:moveTo>
                    <a:pt x="317500" y="0"/>
                  </a:moveTo>
                  <a:arcTo wR="317500" hR="317500" stAng="16200000" swAng="13392000"/>
                  <a:lnTo>
                    <a:pt x="317500" y="317500"/>
                  </a:lnTo>
                  <a:close/>
                </a:path>
                <a:path w="635000" h="635000" fill="none">
                  <a:moveTo>
                    <a:pt x="100156" y="548947"/>
                  </a:moveTo>
                  <a:arcTo wR="317500" hR="317500" stAng="7991999" swAng="82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3" name="Harvey 63/100 [63]">
              <a:extLst>
                <a:ext uri="{FF2B5EF4-FFF2-40B4-BE49-F238E27FC236}">
                  <a16:creationId xmlns:a16="http://schemas.microsoft.com/office/drawing/2014/main" id="{9362C8EA-6D15-4E0C-8AE9-B1B50EB297B8}"/>
                </a:ext>
              </a:extLst>
            </p:cNvPr>
            <p:cNvSpPr>
              <a:spLocks noChangeAspect="1"/>
            </p:cNvSpPr>
            <p:nvPr>
              <p:custDataLst>
                <p:tags r:id="rId98"/>
              </p:custDataLst>
            </p:nvPr>
          </p:nvSpPr>
          <p:spPr>
            <a:xfrm>
              <a:off x="4334905" y="3282696"/>
              <a:ext cx="292608" cy="292608"/>
            </a:xfrm>
            <a:custGeom>
              <a:avLst/>
              <a:gdLst/>
              <a:ahLst/>
              <a:cxnLst/>
              <a:rect l="l" t="t" r="r" b="b"/>
              <a:pathLst>
                <a:path w="635000" h="635000">
                  <a:moveTo>
                    <a:pt x="317500" y="0"/>
                  </a:moveTo>
                  <a:arcTo wR="317500" hR="317500" stAng="16200000" swAng="13608000"/>
                  <a:lnTo>
                    <a:pt x="317500" y="317500"/>
                  </a:lnTo>
                  <a:close/>
                </a:path>
                <a:path w="635000" h="635000" fill="none">
                  <a:moveTo>
                    <a:pt x="86052" y="534843"/>
                  </a:moveTo>
                  <a:arcTo wR="317500" hR="317500" stAng="8208000" swAng="799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4" name="Harvey 64/100 [64]">
              <a:extLst>
                <a:ext uri="{FF2B5EF4-FFF2-40B4-BE49-F238E27FC236}">
                  <a16:creationId xmlns:a16="http://schemas.microsoft.com/office/drawing/2014/main" id="{91EB375D-1444-4BE3-A696-66272A1564CD}"/>
                </a:ext>
              </a:extLst>
            </p:cNvPr>
            <p:cNvSpPr>
              <a:spLocks noChangeAspect="1"/>
            </p:cNvSpPr>
            <p:nvPr>
              <p:custDataLst>
                <p:tags r:id="rId99"/>
              </p:custDataLst>
            </p:nvPr>
          </p:nvSpPr>
          <p:spPr>
            <a:xfrm>
              <a:off x="4334905" y="3282696"/>
              <a:ext cx="292608" cy="292608"/>
            </a:xfrm>
            <a:custGeom>
              <a:avLst/>
              <a:gdLst/>
              <a:ahLst/>
              <a:cxnLst/>
              <a:rect l="l" t="t" r="r" b="b"/>
              <a:pathLst>
                <a:path w="635000" h="635000">
                  <a:moveTo>
                    <a:pt x="317500" y="0"/>
                  </a:moveTo>
                  <a:arcTo wR="317500" hR="317500" stAng="16200000" swAng="13824000"/>
                  <a:lnTo>
                    <a:pt x="317500" y="317500"/>
                  </a:lnTo>
                  <a:close/>
                </a:path>
                <a:path w="635000" h="635000" fill="none">
                  <a:moveTo>
                    <a:pt x="72862" y="519882"/>
                  </a:moveTo>
                  <a:arcTo wR="317500" hR="317500" stAng="8424000" swAng="77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5" name="Harvey 65/100 [65]">
              <a:extLst>
                <a:ext uri="{FF2B5EF4-FFF2-40B4-BE49-F238E27FC236}">
                  <a16:creationId xmlns:a16="http://schemas.microsoft.com/office/drawing/2014/main" id="{9A3002B1-5D17-4BCB-9A44-B2FB4025D02F}"/>
                </a:ext>
              </a:extLst>
            </p:cNvPr>
            <p:cNvSpPr>
              <a:spLocks noChangeAspect="1"/>
            </p:cNvSpPr>
            <p:nvPr>
              <p:custDataLst>
                <p:tags r:id="rId100"/>
              </p:custDataLst>
            </p:nvPr>
          </p:nvSpPr>
          <p:spPr>
            <a:xfrm>
              <a:off x="4334905" y="3282696"/>
              <a:ext cx="292608" cy="292608"/>
            </a:xfrm>
            <a:custGeom>
              <a:avLst/>
              <a:gdLst/>
              <a:ahLst/>
              <a:cxnLst/>
              <a:rect l="l" t="t" r="r" b="b"/>
              <a:pathLst>
                <a:path w="635000" h="635000">
                  <a:moveTo>
                    <a:pt x="317500" y="0"/>
                  </a:moveTo>
                  <a:arcTo wR="317500" hR="317500" stAng="16200000" swAng="14040000"/>
                  <a:lnTo>
                    <a:pt x="317500" y="317500"/>
                  </a:lnTo>
                  <a:close/>
                </a:path>
                <a:path w="635000" h="635000" fill="none">
                  <a:moveTo>
                    <a:pt x="60637" y="504121"/>
                  </a:moveTo>
                  <a:arcTo wR="317500" hR="317500" stAng="8640000" swAng="755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6" name="Harvey 66/100 [66]">
              <a:extLst>
                <a:ext uri="{FF2B5EF4-FFF2-40B4-BE49-F238E27FC236}">
                  <a16:creationId xmlns:a16="http://schemas.microsoft.com/office/drawing/2014/main" id="{E5F2FDE4-04B2-4A45-A685-14E0C51883A5}"/>
                </a:ext>
              </a:extLst>
            </p:cNvPr>
            <p:cNvSpPr>
              <a:spLocks noChangeAspect="1"/>
            </p:cNvSpPr>
            <p:nvPr>
              <p:custDataLst>
                <p:tags r:id="rId101"/>
              </p:custDataLst>
            </p:nvPr>
          </p:nvSpPr>
          <p:spPr>
            <a:xfrm>
              <a:off x="4334905" y="3282696"/>
              <a:ext cx="292608" cy="292608"/>
            </a:xfrm>
            <a:custGeom>
              <a:avLst/>
              <a:gdLst/>
              <a:ahLst/>
              <a:cxnLst/>
              <a:rect l="l" t="t" r="r" b="b"/>
              <a:pathLst>
                <a:path w="635000" h="635000">
                  <a:moveTo>
                    <a:pt x="317500" y="0"/>
                  </a:moveTo>
                  <a:arcTo wR="317500" hR="317500" stAng="16200000" swAng="14256000"/>
                  <a:lnTo>
                    <a:pt x="317500" y="317500"/>
                  </a:lnTo>
                  <a:close/>
                </a:path>
                <a:path w="635000" h="635000" fill="none">
                  <a:moveTo>
                    <a:pt x="49425" y="487625"/>
                  </a:moveTo>
                  <a:arcTo wR="317500" hR="317500" stAng="8856000" swAng="734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7" name="Harvey 67/100 [67]">
              <a:extLst>
                <a:ext uri="{FF2B5EF4-FFF2-40B4-BE49-F238E27FC236}">
                  <a16:creationId xmlns:a16="http://schemas.microsoft.com/office/drawing/2014/main" id="{D399A169-3845-4CD5-A62C-F4586F1FAFE8}"/>
                </a:ext>
              </a:extLst>
            </p:cNvPr>
            <p:cNvSpPr>
              <a:spLocks noChangeAspect="1"/>
            </p:cNvSpPr>
            <p:nvPr>
              <p:custDataLst>
                <p:tags r:id="rId102"/>
              </p:custDataLst>
            </p:nvPr>
          </p:nvSpPr>
          <p:spPr>
            <a:xfrm>
              <a:off x="4334905" y="3282696"/>
              <a:ext cx="292608" cy="292608"/>
            </a:xfrm>
            <a:custGeom>
              <a:avLst/>
              <a:gdLst/>
              <a:ahLst/>
              <a:cxnLst/>
              <a:rect l="l" t="t" r="r" b="b"/>
              <a:pathLst>
                <a:path w="635000" h="635000">
                  <a:moveTo>
                    <a:pt x="317500" y="0"/>
                  </a:moveTo>
                  <a:arcTo wR="317500" hR="317500" stAng="16200000" swAng="14472000"/>
                  <a:lnTo>
                    <a:pt x="317500" y="317500"/>
                  </a:lnTo>
                  <a:close/>
                </a:path>
                <a:path w="635000" h="635000" fill="none">
                  <a:moveTo>
                    <a:pt x="39272" y="470456"/>
                  </a:moveTo>
                  <a:arcTo wR="317500" hR="317500" stAng="9072000" swAng="712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8" name="Harvey 68/100 [68]">
              <a:extLst>
                <a:ext uri="{FF2B5EF4-FFF2-40B4-BE49-F238E27FC236}">
                  <a16:creationId xmlns:a16="http://schemas.microsoft.com/office/drawing/2014/main" id="{E12F5173-9960-47F5-9A91-B043294E14CB}"/>
                </a:ext>
              </a:extLst>
            </p:cNvPr>
            <p:cNvSpPr>
              <a:spLocks noChangeAspect="1"/>
            </p:cNvSpPr>
            <p:nvPr>
              <p:custDataLst>
                <p:tags r:id="rId103"/>
              </p:custDataLst>
            </p:nvPr>
          </p:nvSpPr>
          <p:spPr>
            <a:xfrm>
              <a:off x="4334905" y="3282696"/>
              <a:ext cx="292608" cy="292608"/>
            </a:xfrm>
            <a:custGeom>
              <a:avLst/>
              <a:gdLst/>
              <a:ahLst/>
              <a:cxnLst/>
              <a:rect l="l" t="t" r="r" b="b"/>
              <a:pathLst>
                <a:path w="635000" h="635000">
                  <a:moveTo>
                    <a:pt x="317500" y="0"/>
                  </a:moveTo>
                  <a:arcTo wR="317500" hR="317500" stAng="16200000" swAng="14688000"/>
                  <a:lnTo>
                    <a:pt x="317500" y="317500"/>
                  </a:lnTo>
                  <a:close/>
                </a:path>
                <a:path w="635000" h="635000" fill="none">
                  <a:moveTo>
                    <a:pt x="30217" y="452684"/>
                  </a:moveTo>
                  <a:arcTo wR="317500" hR="317500" stAng="9288000" swAng="691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9" name="Harvey 69/100 [69]">
              <a:extLst>
                <a:ext uri="{FF2B5EF4-FFF2-40B4-BE49-F238E27FC236}">
                  <a16:creationId xmlns:a16="http://schemas.microsoft.com/office/drawing/2014/main" id="{DD9B9229-3D3A-4706-BEEC-04C19A30C5C3}"/>
                </a:ext>
              </a:extLst>
            </p:cNvPr>
            <p:cNvSpPr>
              <a:spLocks noChangeAspect="1"/>
            </p:cNvSpPr>
            <p:nvPr>
              <p:custDataLst>
                <p:tags r:id="rId104"/>
              </p:custDataLst>
            </p:nvPr>
          </p:nvSpPr>
          <p:spPr>
            <a:xfrm>
              <a:off x="4334905" y="3282696"/>
              <a:ext cx="292608" cy="292608"/>
            </a:xfrm>
            <a:custGeom>
              <a:avLst/>
              <a:gdLst/>
              <a:ahLst/>
              <a:cxnLst/>
              <a:rect l="l" t="t" r="r" b="b"/>
              <a:pathLst>
                <a:path w="635000" h="635000">
                  <a:moveTo>
                    <a:pt x="317500" y="0"/>
                  </a:moveTo>
                  <a:arcTo wR="317500" hR="317500" stAng="16200000" swAng="14903999"/>
                  <a:lnTo>
                    <a:pt x="317500" y="317500"/>
                  </a:lnTo>
                  <a:close/>
                </a:path>
                <a:path w="635000" h="635000" fill="none">
                  <a:moveTo>
                    <a:pt x="22295" y="434379"/>
                  </a:moveTo>
                  <a:arcTo wR="317500" hR="317500" stAng="9503999" swAng="66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0" name="Harvey 70/100 [70]">
              <a:extLst>
                <a:ext uri="{FF2B5EF4-FFF2-40B4-BE49-F238E27FC236}">
                  <a16:creationId xmlns:a16="http://schemas.microsoft.com/office/drawing/2014/main" id="{795A4CC8-0C08-491C-8D7F-95EC8E0E25B8}"/>
                </a:ext>
              </a:extLst>
            </p:cNvPr>
            <p:cNvSpPr>
              <a:spLocks noChangeAspect="1"/>
            </p:cNvSpPr>
            <p:nvPr>
              <p:custDataLst>
                <p:tags r:id="rId105"/>
              </p:custDataLst>
            </p:nvPr>
          </p:nvSpPr>
          <p:spPr>
            <a:xfrm>
              <a:off x="4334905" y="3282696"/>
              <a:ext cx="292608" cy="292608"/>
            </a:xfrm>
            <a:custGeom>
              <a:avLst/>
              <a:gdLst/>
              <a:ahLst/>
              <a:cxnLst/>
              <a:rect l="l" t="t" r="r" b="b"/>
              <a:pathLst>
                <a:path w="635000" h="635000">
                  <a:moveTo>
                    <a:pt x="317500" y="0"/>
                  </a:moveTo>
                  <a:arcTo wR="317500" hR="317500" stAng="16200000" swAng="15119999"/>
                  <a:lnTo>
                    <a:pt x="317500" y="317500"/>
                  </a:lnTo>
                  <a:close/>
                </a:path>
                <a:path w="635000" h="635000" fill="none">
                  <a:moveTo>
                    <a:pt x="15539" y="415612"/>
                  </a:moveTo>
                  <a:arcTo wR="317500" hR="317500" stAng="9719999" swAng="64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1" name="Harvey 71/100 [71]">
              <a:extLst>
                <a:ext uri="{FF2B5EF4-FFF2-40B4-BE49-F238E27FC236}">
                  <a16:creationId xmlns:a16="http://schemas.microsoft.com/office/drawing/2014/main" id="{91862A76-5FCC-4C25-9A3F-A10651AC7725}"/>
                </a:ext>
              </a:extLst>
            </p:cNvPr>
            <p:cNvSpPr>
              <a:spLocks noChangeAspect="1"/>
            </p:cNvSpPr>
            <p:nvPr>
              <p:custDataLst>
                <p:tags r:id="rId106"/>
              </p:custDataLst>
            </p:nvPr>
          </p:nvSpPr>
          <p:spPr>
            <a:xfrm>
              <a:off x="4334905" y="3282696"/>
              <a:ext cx="292608" cy="292608"/>
            </a:xfrm>
            <a:custGeom>
              <a:avLst/>
              <a:gdLst/>
              <a:ahLst/>
              <a:cxnLst/>
              <a:rect l="l" t="t" r="r" b="b"/>
              <a:pathLst>
                <a:path w="635000" h="635000">
                  <a:moveTo>
                    <a:pt x="317500" y="0"/>
                  </a:moveTo>
                  <a:arcTo wR="317500" hR="317500" stAng="16200000" swAng="15336000"/>
                  <a:lnTo>
                    <a:pt x="317500" y="317500"/>
                  </a:lnTo>
                  <a:close/>
                </a:path>
                <a:path w="635000" h="635000" fill="none">
                  <a:moveTo>
                    <a:pt x="9974" y="396459"/>
                  </a:moveTo>
                  <a:arcTo wR="317500" hR="317500" stAng="9936000" swAng="62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2" name="Harvey 72/100 [72]">
              <a:extLst>
                <a:ext uri="{FF2B5EF4-FFF2-40B4-BE49-F238E27FC236}">
                  <a16:creationId xmlns:a16="http://schemas.microsoft.com/office/drawing/2014/main" id="{46969644-17D9-45C9-A88A-9A88622DCE45}"/>
                </a:ext>
              </a:extLst>
            </p:cNvPr>
            <p:cNvSpPr>
              <a:spLocks noChangeAspect="1"/>
            </p:cNvSpPr>
            <p:nvPr>
              <p:custDataLst>
                <p:tags r:id="rId107"/>
              </p:custDataLst>
            </p:nvPr>
          </p:nvSpPr>
          <p:spPr>
            <a:xfrm>
              <a:off x="4334905" y="3282696"/>
              <a:ext cx="292608" cy="292608"/>
            </a:xfrm>
            <a:custGeom>
              <a:avLst/>
              <a:gdLst/>
              <a:ahLst/>
              <a:cxnLst/>
              <a:rect l="l" t="t" r="r" b="b"/>
              <a:pathLst>
                <a:path w="635000" h="635000">
                  <a:moveTo>
                    <a:pt x="317500" y="0"/>
                  </a:moveTo>
                  <a:arcTo wR="317500" hR="317500" stAng="16200000" swAng="15552000"/>
                  <a:lnTo>
                    <a:pt x="317500" y="317500"/>
                  </a:lnTo>
                  <a:close/>
                </a:path>
                <a:path w="635000" h="635000" fill="none">
                  <a:moveTo>
                    <a:pt x="5623" y="376993"/>
                  </a:moveTo>
                  <a:arcTo wR="317500" hR="317500" stAng="10152000" swAng="60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3" name="Harvey 73/100 [73]">
              <a:extLst>
                <a:ext uri="{FF2B5EF4-FFF2-40B4-BE49-F238E27FC236}">
                  <a16:creationId xmlns:a16="http://schemas.microsoft.com/office/drawing/2014/main" id="{F89621F9-3ABB-450D-913E-7B467F289A9B}"/>
                </a:ext>
              </a:extLst>
            </p:cNvPr>
            <p:cNvSpPr>
              <a:spLocks noChangeAspect="1"/>
            </p:cNvSpPr>
            <p:nvPr>
              <p:custDataLst>
                <p:tags r:id="rId108"/>
              </p:custDataLst>
            </p:nvPr>
          </p:nvSpPr>
          <p:spPr>
            <a:xfrm>
              <a:off x="4334905" y="3282696"/>
              <a:ext cx="292608" cy="292608"/>
            </a:xfrm>
            <a:custGeom>
              <a:avLst/>
              <a:gdLst/>
              <a:ahLst/>
              <a:cxnLst/>
              <a:rect l="l" t="t" r="r" b="b"/>
              <a:pathLst>
                <a:path w="635000" h="635000">
                  <a:moveTo>
                    <a:pt x="317500" y="0"/>
                  </a:moveTo>
                  <a:arcTo wR="317500" hR="317500" stAng="16200000" swAng="15768000"/>
                  <a:lnTo>
                    <a:pt x="317500" y="317500"/>
                  </a:lnTo>
                  <a:close/>
                </a:path>
                <a:path w="635000" h="635000" fill="none">
                  <a:moveTo>
                    <a:pt x="2503" y="357293"/>
                  </a:moveTo>
                  <a:arcTo wR="317500" hR="317500" stAng="10368000" swAng="58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4" name="Harvey 74/100 [74]">
              <a:extLst>
                <a:ext uri="{FF2B5EF4-FFF2-40B4-BE49-F238E27FC236}">
                  <a16:creationId xmlns:a16="http://schemas.microsoft.com/office/drawing/2014/main" id="{89EE4B1F-E703-471D-8307-BFB9EDEDB9F7}"/>
                </a:ext>
              </a:extLst>
            </p:cNvPr>
            <p:cNvSpPr>
              <a:spLocks noChangeAspect="1"/>
            </p:cNvSpPr>
            <p:nvPr>
              <p:custDataLst>
                <p:tags r:id="rId109"/>
              </p:custDataLst>
            </p:nvPr>
          </p:nvSpPr>
          <p:spPr>
            <a:xfrm>
              <a:off x="4334905" y="3282696"/>
              <a:ext cx="292608" cy="292608"/>
            </a:xfrm>
            <a:custGeom>
              <a:avLst/>
              <a:gdLst/>
              <a:ahLst/>
              <a:cxnLst/>
              <a:rect l="l" t="t" r="r" b="b"/>
              <a:pathLst>
                <a:path w="635000" h="635000">
                  <a:moveTo>
                    <a:pt x="317500" y="0"/>
                  </a:moveTo>
                  <a:arcTo wR="317500" hR="317500" stAng="16200000" swAng="15983999"/>
                  <a:lnTo>
                    <a:pt x="317500" y="317500"/>
                  </a:lnTo>
                  <a:close/>
                </a:path>
                <a:path w="635000" h="635000" fill="none">
                  <a:moveTo>
                    <a:pt x="626" y="337435"/>
                  </a:moveTo>
                  <a:arcTo wR="317500" hR="317500" stAng="10583999" swAng="56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5" name="Harvey 75/100 [75]">
              <a:extLst>
                <a:ext uri="{FF2B5EF4-FFF2-40B4-BE49-F238E27FC236}">
                  <a16:creationId xmlns:a16="http://schemas.microsoft.com/office/drawing/2014/main" id="{8AB2EEA8-04AC-4B6C-8D90-28093DB647E6}"/>
                </a:ext>
              </a:extLst>
            </p:cNvPr>
            <p:cNvSpPr>
              <a:spLocks noChangeAspect="1"/>
            </p:cNvSpPr>
            <p:nvPr>
              <p:custDataLst>
                <p:tags r:id="rId110"/>
              </p:custDataLst>
            </p:nvPr>
          </p:nvSpPr>
          <p:spPr>
            <a:xfrm>
              <a:off x="4334905" y="3282696"/>
              <a:ext cx="292608" cy="292608"/>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6" name="Harvey 76/100 [76]">
              <a:extLst>
                <a:ext uri="{FF2B5EF4-FFF2-40B4-BE49-F238E27FC236}">
                  <a16:creationId xmlns:a16="http://schemas.microsoft.com/office/drawing/2014/main" id="{6F4E00F2-EA6F-4809-B2FD-4CE3ABE8C480}"/>
                </a:ext>
              </a:extLst>
            </p:cNvPr>
            <p:cNvSpPr>
              <a:spLocks noChangeAspect="1"/>
            </p:cNvSpPr>
            <p:nvPr>
              <p:custDataLst>
                <p:tags r:id="rId111"/>
              </p:custDataLst>
            </p:nvPr>
          </p:nvSpPr>
          <p:spPr>
            <a:xfrm>
              <a:off x="4334905" y="3282696"/>
              <a:ext cx="292608" cy="292608"/>
            </a:xfrm>
            <a:custGeom>
              <a:avLst/>
              <a:gdLst/>
              <a:ahLst/>
              <a:cxnLst/>
              <a:rect l="l" t="t" r="r" b="b"/>
              <a:pathLst>
                <a:path w="635000" h="635000">
                  <a:moveTo>
                    <a:pt x="317500" y="0"/>
                  </a:moveTo>
                  <a:arcTo wR="317500" hR="317500" stAng="16200000" swAng="16416000"/>
                  <a:lnTo>
                    <a:pt x="317500" y="317500"/>
                  </a:lnTo>
                  <a:close/>
                </a:path>
                <a:path w="635000" h="635000" fill="none">
                  <a:moveTo>
                    <a:pt x="626" y="297564"/>
                  </a:moveTo>
                  <a:arcTo wR="317500" hR="317500" stAng="11016000" swAng="518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7" name="Harvey 77/100 [77]">
              <a:extLst>
                <a:ext uri="{FF2B5EF4-FFF2-40B4-BE49-F238E27FC236}">
                  <a16:creationId xmlns:a16="http://schemas.microsoft.com/office/drawing/2014/main" id="{CF5CA593-7B87-4492-9B35-2255514CB496}"/>
                </a:ext>
              </a:extLst>
            </p:cNvPr>
            <p:cNvSpPr>
              <a:spLocks noChangeAspect="1"/>
            </p:cNvSpPr>
            <p:nvPr>
              <p:custDataLst>
                <p:tags r:id="rId112"/>
              </p:custDataLst>
            </p:nvPr>
          </p:nvSpPr>
          <p:spPr>
            <a:xfrm>
              <a:off x="4334905" y="3282696"/>
              <a:ext cx="292608" cy="292608"/>
            </a:xfrm>
            <a:custGeom>
              <a:avLst/>
              <a:gdLst/>
              <a:ahLst/>
              <a:cxnLst/>
              <a:rect l="l" t="t" r="r" b="b"/>
              <a:pathLst>
                <a:path w="635000" h="635000">
                  <a:moveTo>
                    <a:pt x="317500" y="0"/>
                  </a:moveTo>
                  <a:arcTo wR="317500" hR="317500" stAng="16200000" swAng="16632000"/>
                  <a:lnTo>
                    <a:pt x="317500" y="317500"/>
                  </a:lnTo>
                  <a:close/>
                </a:path>
                <a:path w="635000" h="635000" fill="none">
                  <a:moveTo>
                    <a:pt x="2503" y="277706"/>
                  </a:moveTo>
                  <a:arcTo wR="317500" hR="317500" stAng="11232000" swAng="49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8" name="Harvey 78/100 [78]">
              <a:extLst>
                <a:ext uri="{FF2B5EF4-FFF2-40B4-BE49-F238E27FC236}">
                  <a16:creationId xmlns:a16="http://schemas.microsoft.com/office/drawing/2014/main" id="{8C036464-458E-48D4-BAC8-84819F820C60}"/>
                </a:ext>
              </a:extLst>
            </p:cNvPr>
            <p:cNvSpPr>
              <a:spLocks noChangeAspect="1"/>
            </p:cNvSpPr>
            <p:nvPr>
              <p:custDataLst>
                <p:tags r:id="rId113"/>
              </p:custDataLst>
            </p:nvPr>
          </p:nvSpPr>
          <p:spPr>
            <a:xfrm>
              <a:off x="4334905" y="3282696"/>
              <a:ext cx="292608" cy="292608"/>
            </a:xfrm>
            <a:custGeom>
              <a:avLst/>
              <a:gdLst/>
              <a:ahLst/>
              <a:cxnLst/>
              <a:rect l="l" t="t" r="r" b="b"/>
              <a:pathLst>
                <a:path w="635000" h="635000">
                  <a:moveTo>
                    <a:pt x="317500" y="0"/>
                  </a:moveTo>
                  <a:arcTo wR="317500" hR="317500" stAng="16200000" swAng="16848000"/>
                  <a:lnTo>
                    <a:pt x="317500" y="317500"/>
                  </a:lnTo>
                  <a:close/>
                </a:path>
                <a:path w="635000" h="635000" fill="none">
                  <a:moveTo>
                    <a:pt x="5623" y="258006"/>
                  </a:moveTo>
                  <a:arcTo wR="317500" hR="317500" stAng="11448000" swAng="475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9" name="Harvey 79/100 [79]">
              <a:extLst>
                <a:ext uri="{FF2B5EF4-FFF2-40B4-BE49-F238E27FC236}">
                  <a16:creationId xmlns:a16="http://schemas.microsoft.com/office/drawing/2014/main" id="{6FD5AC00-8293-447C-B728-B963DD67B1C2}"/>
                </a:ext>
              </a:extLst>
            </p:cNvPr>
            <p:cNvSpPr>
              <a:spLocks noChangeAspect="1"/>
            </p:cNvSpPr>
            <p:nvPr>
              <p:custDataLst>
                <p:tags r:id="rId114"/>
              </p:custDataLst>
            </p:nvPr>
          </p:nvSpPr>
          <p:spPr>
            <a:xfrm>
              <a:off x="4334905" y="3282696"/>
              <a:ext cx="292608" cy="292608"/>
            </a:xfrm>
            <a:custGeom>
              <a:avLst/>
              <a:gdLst/>
              <a:ahLst/>
              <a:cxnLst/>
              <a:rect l="l" t="t" r="r" b="b"/>
              <a:pathLst>
                <a:path w="635000" h="635000">
                  <a:moveTo>
                    <a:pt x="317500" y="0"/>
                  </a:moveTo>
                  <a:arcTo wR="317500" hR="317500" stAng="16200000" swAng="17064000"/>
                  <a:lnTo>
                    <a:pt x="317500" y="317500"/>
                  </a:lnTo>
                  <a:close/>
                </a:path>
                <a:path w="635000" h="635000" fill="none">
                  <a:moveTo>
                    <a:pt x="9974" y="238540"/>
                  </a:moveTo>
                  <a:arcTo wR="317500" hR="317500" stAng="11664000" swAng="45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0" name="Harvey 80/100 [80]">
              <a:extLst>
                <a:ext uri="{FF2B5EF4-FFF2-40B4-BE49-F238E27FC236}">
                  <a16:creationId xmlns:a16="http://schemas.microsoft.com/office/drawing/2014/main" id="{29C0F859-BC49-430F-8C59-C0B9109E47A3}"/>
                </a:ext>
              </a:extLst>
            </p:cNvPr>
            <p:cNvSpPr>
              <a:spLocks noChangeAspect="1"/>
            </p:cNvSpPr>
            <p:nvPr>
              <p:custDataLst>
                <p:tags r:id="rId115"/>
              </p:custDataLst>
            </p:nvPr>
          </p:nvSpPr>
          <p:spPr>
            <a:xfrm>
              <a:off x="4334905" y="3282696"/>
              <a:ext cx="292608" cy="292608"/>
            </a:xfrm>
            <a:custGeom>
              <a:avLst/>
              <a:gdLst/>
              <a:ahLst/>
              <a:cxnLst/>
              <a:rect l="l" t="t" r="r" b="b"/>
              <a:pathLst>
                <a:path w="635000" h="635000">
                  <a:moveTo>
                    <a:pt x="317500" y="0"/>
                  </a:moveTo>
                  <a:arcTo wR="317500" hR="317500" stAng="16200000" swAng="17280000"/>
                  <a:lnTo>
                    <a:pt x="317500" y="317500"/>
                  </a:lnTo>
                  <a:close/>
                </a:path>
                <a:path w="635000" h="635000" fill="none">
                  <a:moveTo>
                    <a:pt x="15539" y="219387"/>
                  </a:moveTo>
                  <a:arcTo wR="317500" hR="317500" stAng="11880000" swAng="43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1" name="Harvey 81/100 [81]">
              <a:extLst>
                <a:ext uri="{FF2B5EF4-FFF2-40B4-BE49-F238E27FC236}">
                  <a16:creationId xmlns:a16="http://schemas.microsoft.com/office/drawing/2014/main" id="{F78719E3-0417-4867-B70D-21538B3AC36E}"/>
                </a:ext>
              </a:extLst>
            </p:cNvPr>
            <p:cNvSpPr>
              <a:spLocks noChangeAspect="1"/>
            </p:cNvSpPr>
            <p:nvPr>
              <p:custDataLst>
                <p:tags r:id="rId116"/>
              </p:custDataLst>
            </p:nvPr>
          </p:nvSpPr>
          <p:spPr>
            <a:xfrm>
              <a:off x="4334905" y="3282696"/>
              <a:ext cx="292608" cy="292608"/>
            </a:xfrm>
            <a:custGeom>
              <a:avLst/>
              <a:gdLst/>
              <a:ahLst/>
              <a:cxnLst/>
              <a:rect l="l" t="t" r="r" b="b"/>
              <a:pathLst>
                <a:path w="635000" h="635000">
                  <a:moveTo>
                    <a:pt x="317500" y="0"/>
                  </a:moveTo>
                  <a:arcTo wR="317500" hR="317500" stAng="16200000" swAng="17496000"/>
                  <a:lnTo>
                    <a:pt x="317500" y="317500"/>
                  </a:lnTo>
                  <a:close/>
                </a:path>
                <a:path w="635000" h="635000" fill="none">
                  <a:moveTo>
                    <a:pt x="22295" y="200620"/>
                  </a:moveTo>
                  <a:arcTo wR="317500" hR="317500" stAng="12096000" swAng="41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2" name="Harvey 82/100 [82]">
              <a:extLst>
                <a:ext uri="{FF2B5EF4-FFF2-40B4-BE49-F238E27FC236}">
                  <a16:creationId xmlns:a16="http://schemas.microsoft.com/office/drawing/2014/main" id="{9C5D0905-7412-4C75-BC20-E51105CA783D}"/>
                </a:ext>
              </a:extLst>
            </p:cNvPr>
            <p:cNvSpPr>
              <a:spLocks noChangeAspect="1"/>
            </p:cNvSpPr>
            <p:nvPr>
              <p:custDataLst>
                <p:tags r:id="rId117"/>
              </p:custDataLst>
            </p:nvPr>
          </p:nvSpPr>
          <p:spPr>
            <a:xfrm>
              <a:off x="4334905" y="3282696"/>
              <a:ext cx="292608" cy="292608"/>
            </a:xfrm>
            <a:custGeom>
              <a:avLst/>
              <a:gdLst/>
              <a:ahLst/>
              <a:cxnLst/>
              <a:rect l="l" t="t" r="r" b="b"/>
              <a:pathLst>
                <a:path w="635000" h="635000">
                  <a:moveTo>
                    <a:pt x="317500" y="0"/>
                  </a:moveTo>
                  <a:arcTo wR="317500" hR="317500" stAng="16200000" swAng="17712000"/>
                  <a:lnTo>
                    <a:pt x="317500" y="317500"/>
                  </a:lnTo>
                  <a:close/>
                </a:path>
                <a:path w="635000" h="635000" fill="none">
                  <a:moveTo>
                    <a:pt x="30217" y="182315"/>
                  </a:moveTo>
                  <a:arcTo wR="317500" hR="317500" stAng="12312000" swAng="388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3" name="Harvey 83/100 [83]">
              <a:extLst>
                <a:ext uri="{FF2B5EF4-FFF2-40B4-BE49-F238E27FC236}">
                  <a16:creationId xmlns:a16="http://schemas.microsoft.com/office/drawing/2014/main" id="{96AA2E20-CC65-4632-B3D4-93E962B59D4C}"/>
                </a:ext>
              </a:extLst>
            </p:cNvPr>
            <p:cNvSpPr>
              <a:spLocks noChangeAspect="1"/>
            </p:cNvSpPr>
            <p:nvPr>
              <p:custDataLst>
                <p:tags r:id="rId118"/>
              </p:custDataLst>
            </p:nvPr>
          </p:nvSpPr>
          <p:spPr>
            <a:xfrm>
              <a:off x="4334905" y="3282696"/>
              <a:ext cx="292608" cy="292608"/>
            </a:xfrm>
            <a:custGeom>
              <a:avLst/>
              <a:gdLst/>
              <a:ahLst/>
              <a:cxnLst/>
              <a:rect l="l" t="t" r="r" b="b"/>
              <a:pathLst>
                <a:path w="635000" h="635000">
                  <a:moveTo>
                    <a:pt x="317500" y="0"/>
                  </a:moveTo>
                  <a:arcTo wR="317500" hR="317500" stAng="16200000" swAng="17928000"/>
                  <a:lnTo>
                    <a:pt x="317500" y="317500"/>
                  </a:lnTo>
                  <a:close/>
                </a:path>
                <a:path w="635000" h="635000" fill="none">
                  <a:moveTo>
                    <a:pt x="39272" y="164543"/>
                  </a:moveTo>
                  <a:arcTo wR="317500" hR="317500" stAng="12528000" swAng="36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4" name="Harvey 84/100 [84]">
              <a:extLst>
                <a:ext uri="{FF2B5EF4-FFF2-40B4-BE49-F238E27FC236}">
                  <a16:creationId xmlns:a16="http://schemas.microsoft.com/office/drawing/2014/main" id="{9B4360A3-E0B2-48F7-B5A8-D24513748A82}"/>
                </a:ext>
              </a:extLst>
            </p:cNvPr>
            <p:cNvSpPr>
              <a:spLocks noChangeAspect="1"/>
            </p:cNvSpPr>
            <p:nvPr>
              <p:custDataLst>
                <p:tags r:id="rId119"/>
              </p:custDataLst>
            </p:nvPr>
          </p:nvSpPr>
          <p:spPr>
            <a:xfrm>
              <a:off x="4334905" y="3282696"/>
              <a:ext cx="292608" cy="292608"/>
            </a:xfrm>
            <a:custGeom>
              <a:avLst/>
              <a:gdLst/>
              <a:ahLst/>
              <a:cxnLst/>
              <a:rect l="l" t="t" r="r" b="b"/>
              <a:pathLst>
                <a:path w="635000" h="635000">
                  <a:moveTo>
                    <a:pt x="317500" y="0"/>
                  </a:moveTo>
                  <a:arcTo wR="317500" hR="317500" stAng="16200000" swAng="18144000"/>
                  <a:lnTo>
                    <a:pt x="317500" y="317500"/>
                  </a:lnTo>
                  <a:close/>
                </a:path>
                <a:path w="635000" h="635000" fill="none">
                  <a:moveTo>
                    <a:pt x="49425" y="147374"/>
                  </a:moveTo>
                  <a:arcTo wR="317500" hR="317500" stAng="12743999" swAng="34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5" name="Harvey 85/100 [85]">
              <a:extLst>
                <a:ext uri="{FF2B5EF4-FFF2-40B4-BE49-F238E27FC236}">
                  <a16:creationId xmlns:a16="http://schemas.microsoft.com/office/drawing/2014/main" id="{D694B21E-EEA0-48FA-A35C-7B6570B3F861}"/>
                </a:ext>
              </a:extLst>
            </p:cNvPr>
            <p:cNvSpPr>
              <a:spLocks noChangeAspect="1"/>
            </p:cNvSpPr>
            <p:nvPr>
              <p:custDataLst>
                <p:tags r:id="rId120"/>
              </p:custDataLst>
            </p:nvPr>
          </p:nvSpPr>
          <p:spPr>
            <a:xfrm>
              <a:off x="4334905" y="3282696"/>
              <a:ext cx="292608" cy="292608"/>
            </a:xfrm>
            <a:custGeom>
              <a:avLst/>
              <a:gdLst/>
              <a:ahLst/>
              <a:cxnLst/>
              <a:rect l="l" t="t" r="r" b="b"/>
              <a:pathLst>
                <a:path w="635000" h="635000">
                  <a:moveTo>
                    <a:pt x="317500" y="0"/>
                  </a:moveTo>
                  <a:arcTo wR="317500" hR="317500" stAng="16200000" swAng="18360000"/>
                  <a:lnTo>
                    <a:pt x="317500" y="317500"/>
                  </a:lnTo>
                  <a:close/>
                </a:path>
                <a:path w="635000" h="635000" fill="none">
                  <a:moveTo>
                    <a:pt x="60637" y="130878"/>
                  </a:moveTo>
                  <a:arcTo wR="317500" hR="317500" stAng="12960000" swAng="32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6" name="Harvey 86/100 [86]">
              <a:extLst>
                <a:ext uri="{FF2B5EF4-FFF2-40B4-BE49-F238E27FC236}">
                  <a16:creationId xmlns:a16="http://schemas.microsoft.com/office/drawing/2014/main" id="{85E1AF41-C21D-4514-B37E-CC830BC09C0A}"/>
                </a:ext>
              </a:extLst>
            </p:cNvPr>
            <p:cNvSpPr>
              <a:spLocks noChangeAspect="1"/>
            </p:cNvSpPr>
            <p:nvPr>
              <p:custDataLst>
                <p:tags r:id="rId121"/>
              </p:custDataLst>
            </p:nvPr>
          </p:nvSpPr>
          <p:spPr>
            <a:xfrm>
              <a:off x="4334905" y="3282696"/>
              <a:ext cx="292608" cy="292608"/>
            </a:xfrm>
            <a:custGeom>
              <a:avLst/>
              <a:gdLst/>
              <a:ahLst/>
              <a:cxnLst/>
              <a:rect l="l" t="t" r="r" b="b"/>
              <a:pathLst>
                <a:path w="635000" h="635000">
                  <a:moveTo>
                    <a:pt x="317500" y="0"/>
                  </a:moveTo>
                  <a:arcTo wR="317500" hR="317500" stAng="16200000" swAng="18576000"/>
                  <a:lnTo>
                    <a:pt x="317500" y="317500"/>
                  </a:lnTo>
                  <a:close/>
                </a:path>
                <a:path w="635000" h="635000" fill="none">
                  <a:moveTo>
                    <a:pt x="72862" y="115117"/>
                  </a:moveTo>
                  <a:arcTo wR="317500" hR="317500" stAng="13176000" swAng="30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7" name="Harvey 87/100 [87]">
              <a:extLst>
                <a:ext uri="{FF2B5EF4-FFF2-40B4-BE49-F238E27FC236}">
                  <a16:creationId xmlns:a16="http://schemas.microsoft.com/office/drawing/2014/main" id="{E3948F2E-FD5F-4107-B122-9AC75FE0CD9E}"/>
                </a:ext>
              </a:extLst>
            </p:cNvPr>
            <p:cNvSpPr>
              <a:spLocks noChangeAspect="1"/>
            </p:cNvSpPr>
            <p:nvPr>
              <p:custDataLst>
                <p:tags r:id="rId122"/>
              </p:custDataLst>
            </p:nvPr>
          </p:nvSpPr>
          <p:spPr>
            <a:xfrm>
              <a:off x="4334905" y="3282696"/>
              <a:ext cx="292608" cy="292608"/>
            </a:xfrm>
            <a:custGeom>
              <a:avLst/>
              <a:gdLst/>
              <a:ahLst/>
              <a:cxnLst/>
              <a:rect l="l" t="t" r="r" b="b"/>
              <a:pathLst>
                <a:path w="635000" h="635000">
                  <a:moveTo>
                    <a:pt x="317500" y="0"/>
                  </a:moveTo>
                  <a:arcTo wR="317500" hR="317500" stAng="16200000" swAng="18792000"/>
                  <a:lnTo>
                    <a:pt x="317500" y="317500"/>
                  </a:lnTo>
                  <a:close/>
                </a:path>
                <a:path w="635000" h="635000" fill="none">
                  <a:moveTo>
                    <a:pt x="86052" y="100156"/>
                  </a:moveTo>
                  <a:arcTo wR="317500" hR="317500" stAng="13392000" swAng="28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8" name="Harvey 88/100 [88]">
              <a:extLst>
                <a:ext uri="{FF2B5EF4-FFF2-40B4-BE49-F238E27FC236}">
                  <a16:creationId xmlns:a16="http://schemas.microsoft.com/office/drawing/2014/main" id="{744E57ED-019F-4A8B-A06E-9FB965FEBB23}"/>
                </a:ext>
              </a:extLst>
            </p:cNvPr>
            <p:cNvSpPr>
              <a:spLocks noChangeAspect="1"/>
            </p:cNvSpPr>
            <p:nvPr>
              <p:custDataLst>
                <p:tags r:id="rId123"/>
              </p:custDataLst>
            </p:nvPr>
          </p:nvSpPr>
          <p:spPr>
            <a:xfrm>
              <a:off x="4334905" y="3282696"/>
              <a:ext cx="292608" cy="292608"/>
            </a:xfrm>
            <a:custGeom>
              <a:avLst/>
              <a:gdLst/>
              <a:ahLst/>
              <a:cxnLst/>
              <a:rect l="l" t="t" r="r" b="b"/>
              <a:pathLst>
                <a:path w="635000" h="635000">
                  <a:moveTo>
                    <a:pt x="317500" y="0"/>
                  </a:moveTo>
                  <a:arcTo wR="317500" hR="317500" stAng="16200000" swAng="19008000"/>
                  <a:lnTo>
                    <a:pt x="317500" y="317500"/>
                  </a:lnTo>
                  <a:close/>
                </a:path>
                <a:path w="635000" h="635000" fill="none">
                  <a:moveTo>
                    <a:pt x="100156" y="86052"/>
                  </a:moveTo>
                  <a:arcTo wR="317500" hR="317500" stAng="13608000" swAng="259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9" name="Harvey 89/100 [89]">
              <a:extLst>
                <a:ext uri="{FF2B5EF4-FFF2-40B4-BE49-F238E27FC236}">
                  <a16:creationId xmlns:a16="http://schemas.microsoft.com/office/drawing/2014/main" id="{5567719B-31CA-4A86-801E-E0531122E504}"/>
                </a:ext>
              </a:extLst>
            </p:cNvPr>
            <p:cNvSpPr>
              <a:spLocks noChangeAspect="1"/>
            </p:cNvSpPr>
            <p:nvPr>
              <p:custDataLst>
                <p:tags r:id="rId124"/>
              </p:custDataLst>
            </p:nvPr>
          </p:nvSpPr>
          <p:spPr>
            <a:xfrm>
              <a:off x="4334905" y="3282696"/>
              <a:ext cx="292608" cy="292608"/>
            </a:xfrm>
            <a:custGeom>
              <a:avLst/>
              <a:gdLst/>
              <a:ahLst/>
              <a:cxnLst/>
              <a:rect l="l" t="t" r="r" b="b"/>
              <a:pathLst>
                <a:path w="635000" h="635000">
                  <a:moveTo>
                    <a:pt x="317500" y="0"/>
                  </a:moveTo>
                  <a:arcTo wR="317500" hR="317500" stAng="16200000" swAng="19224000"/>
                  <a:lnTo>
                    <a:pt x="317500" y="317500"/>
                  </a:lnTo>
                  <a:close/>
                </a:path>
                <a:path w="635000" h="635000" fill="none">
                  <a:moveTo>
                    <a:pt x="115117" y="72862"/>
                  </a:moveTo>
                  <a:arcTo wR="317500" hR="317500" stAng="13823999" swAng="237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0" name="Harvey 90/100 [90]">
              <a:extLst>
                <a:ext uri="{FF2B5EF4-FFF2-40B4-BE49-F238E27FC236}">
                  <a16:creationId xmlns:a16="http://schemas.microsoft.com/office/drawing/2014/main" id="{2CD4B3A1-B882-43A6-A4CA-C9FCA394B28B}"/>
                </a:ext>
              </a:extLst>
            </p:cNvPr>
            <p:cNvSpPr>
              <a:spLocks noChangeAspect="1"/>
            </p:cNvSpPr>
            <p:nvPr>
              <p:custDataLst>
                <p:tags r:id="rId125"/>
              </p:custDataLst>
            </p:nvPr>
          </p:nvSpPr>
          <p:spPr>
            <a:xfrm>
              <a:off x="4334905" y="3282696"/>
              <a:ext cx="292608" cy="292608"/>
            </a:xfrm>
            <a:custGeom>
              <a:avLst/>
              <a:gdLst/>
              <a:ahLst/>
              <a:cxnLst/>
              <a:rect l="l" t="t" r="r" b="b"/>
              <a:pathLst>
                <a:path w="635000" h="635000">
                  <a:moveTo>
                    <a:pt x="317500" y="0"/>
                  </a:moveTo>
                  <a:arcTo wR="317500" hR="317500" stAng="16200000" swAng="19440000"/>
                  <a:lnTo>
                    <a:pt x="317500" y="317500"/>
                  </a:lnTo>
                  <a:close/>
                </a:path>
                <a:path w="635000" h="635000" fill="none">
                  <a:moveTo>
                    <a:pt x="130878" y="60637"/>
                  </a:moveTo>
                  <a:arcTo wR="317500" hR="317500" stAng="14040000" swAng="215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1" name="Harvey 91/100 [91]">
              <a:extLst>
                <a:ext uri="{FF2B5EF4-FFF2-40B4-BE49-F238E27FC236}">
                  <a16:creationId xmlns:a16="http://schemas.microsoft.com/office/drawing/2014/main" id="{68606D93-5175-4900-AD89-6D0710AFE75F}"/>
                </a:ext>
              </a:extLst>
            </p:cNvPr>
            <p:cNvSpPr>
              <a:spLocks noChangeAspect="1"/>
            </p:cNvSpPr>
            <p:nvPr>
              <p:custDataLst>
                <p:tags r:id="rId126"/>
              </p:custDataLst>
            </p:nvPr>
          </p:nvSpPr>
          <p:spPr>
            <a:xfrm>
              <a:off x="4334905" y="3282696"/>
              <a:ext cx="292608" cy="292608"/>
            </a:xfrm>
            <a:custGeom>
              <a:avLst/>
              <a:gdLst/>
              <a:ahLst/>
              <a:cxnLst/>
              <a:rect l="l" t="t" r="r" b="b"/>
              <a:pathLst>
                <a:path w="635000" h="635000">
                  <a:moveTo>
                    <a:pt x="317500" y="0"/>
                  </a:moveTo>
                  <a:arcTo wR="317500" hR="317500" stAng="16200000" swAng="19656000"/>
                  <a:lnTo>
                    <a:pt x="317500" y="317500"/>
                  </a:lnTo>
                  <a:close/>
                </a:path>
                <a:path w="635000" h="635000" fill="none">
                  <a:moveTo>
                    <a:pt x="147374" y="49425"/>
                  </a:moveTo>
                  <a:arcTo wR="317500" hR="317500" stAng="14256000" swAng="194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2" name="Harvey 92/100 [92]">
              <a:extLst>
                <a:ext uri="{FF2B5EF4-FFF2-40B4-BE49-F238E27FC236}">
                  <a16:creationId xmlns:a16="http://schemas.microsoft.com/office/drawing/2014/main" id="{7EE30864-DDCC-4BBA-B70A-48810E224581}"/>
                </a:ext>
              </a:extLst>
            </p:cNvPr>
            <p:cNvSpPr>
              <a:spLocks noChangeAspect="1"/>
            </p:cNvSpPr>
            <p:nvPr>
              <p:custDataLst>
                <p:tags r:id="rId127"/>
              </p:custDataLst>
            </p:nvPr>
          </p:nvSpPr>
          <p:spPr>
            <a:xfrm>
              <a:off x="4334905" y="3282696"/>
              <a:ext cx="292608" cy="292608"/>
            </a:xfrm>
            <a:custGeom>
              <a:avLst/>
              <a:gdLst/>
              <a:ahLst/>
              <a:cxnLst/>
              <a:rect l="l" t="t" r="r" b="b"/>
              <a:pathLst>
                <a:path w="635000" h="635000">
                  <a:moveTo>
                    <a:pt x="317500" y="0"/>
                  </a:moveTo>
                  <a:arcTo wR="317500" hR="317500" stAng="16200000" swAng="19872000"/>
                  <a:lnTo>
                    <a:pt x="317500" y="317500"/>
                  </a:lnTo>
                  <a:close/>
                </a:path>
                <a:path w="635000" h="635000" fill="none">
                  <a:moveTo>
                    <a:pt x="164543" y="39272"/>
                  </a:moveTo>
                  <a:arcTo wR="317500" hR="317500" stAng="14472000" swAng="172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3" name="Harvey 93/100 [93]">
              <a:extLst>
                <a:ext uri="{FF2B5EF4-FFF2-40B4-BE49-F238E27FC236}">
                  <a16:creationId xmlns:a16="http://schemas.microsoft.com/office/drawing/2014/main" id="{608CA488-A707-4C7A-9287-9DA9A38ED3D4}"/>
                </a:ext>
              </a:extLst>
            </p:cNvPr>
            <p:cNvSpPr>
              <a:spLocks noChangeAspect="1"/>
            </p:cNvSpPr>
            <p:nvPr>
              <p:custDataLst>
                <p:tags r:id="rId128"/>
              </p:custDataLst>
            </p:nvPr>
          </p:nvSpPr>
          <p:spPr>
            <a:xfrm>
              <a:off x="4334905" y="3282696"/>
              <a:ext cx="292608" cy="292608"/>
            </a:xfrm>
            <a:custGeom>
              <a:avLst/>
              <a:gdLst/>
              <a:ahLst/>
              <a:cxnLst/>
              <a:rect l="l" t="t" r="r" b="b"/>
              <a:pathLst>
                <a:path w="635000" h="635000">
                  <a:moveTo>
                    <a:pt x="317500" y="0"/>
                  </a:moveTo>
                  <a:arcTo wR="317500" hR="317500" stAng="16200000" swAng="20088000"/>
                  <a:lnTo>
                    <a:pt x="317500" y="317500"/>
                  </a:lnTo>
                  <a:close/>
                </a:path>
                <a:path w="635000" h="635000" fill="none">
                  <a:moveTo>
                    <a:pt x="182315" y="30217"/>
                  </a:moveTo>
                  <a:arcTo wR="317500" hR="317500" stAng="14688000" swAng="151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4" name="Harvey 94/100 [94]">
              <a:extLst>
                <a:ext uri="{FF2B5EF4-FFF2-40B4-BE49-F238E27FC236}">
                  <a16:creationId xmlns:a16="http://schemas.microsoft.com/office/drawing/2014/main" id="{FE1836A9-F92A-4F07-BBB8-2274E290E952}"/>
                </a:ext>
              </a:extLst>
            </p:cNvPr>
            <p:cNvSpPr>
              <a:spLocks noChangeAspect="1"/>
            </p:cNvSpPr>
            <p:nvPr>
              <p:custDataLst>
                <p:tags r:id="rId129"/>
              </p:custDataLst>
            </p:nvPr>
          </p:nvSpPr>
          <p:spPr>
            <a:xfrm>
              <a:off x="4334905" y="3282696"/>
              <a:ext cx="292608" cy="292608"/>
            </a:xfrm>
            <a:custGeom>
              <a:avLst/>
              <a:gdLst/>
              <a:ahLst/>
              <a:cxnLst/>
              <a:rect l="l" t="t" r="r" b="b"/>
              <a:pathLst>
                <a:path w="635000" h="635000">
                  <a:moveTo>
                    <a:pt x="317500" y="0"/>
                  </a:moveTo>
                  <a:arcTo wR="317500" hR="317500" stAng="16200000" swAng="20304000"/>
                  <a:lnTo>
                    <a:pt x="317500" y="317500"/>
                  </a:lnTo>
                  <a:close/>
                </a:path>
                <a:path w="635000" h="635000" fill="none">
                  <a:moveTo>
                    <a:pt x="200620" y="22295"/>
                  </a:moveTo>
                  <a:arcTo wR="317500" hR="317500" stAng="14903999" swAng="12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5" name="Harvey 95/100 [95]">
              <a:extLst>
                <a:ext uri="{FF2B5EF4-FFF2-40B4-BE49-F238E27FC236}">
                  <a16:creationId xmlns:a16="http://schemas.microsoft.com/office/drawing/2014/main" id="{3169BE73-7F99-46E3-BDA9-D9BB85BE343E}"/>
                </a:ext>
              </a:extLst>
            </p:cNvPr>
            <p:cNvSpPr>
              <a:spLocks noChangeAspect="1"/>
            </p:cNvSpPr>
            <p:nvPr>
              <p:custDataLst>
                <p:tags r:id="rId130"/>
              </p:custDataLst>
            </p:nvPr>
          </p:nvSpPr>
          <p:spPr>
            <a:xfrm>
              <a:off x="4334905" y="3282696"/>
              <a:ext cx="292608" cy="292608"/>
            </a:xfrm>
            <a:custGeom>
              <a:avLst/>
              <a:gdLst/>
              <a:ahLst/>
              <a:cxnLst/>
              <a:rect l="l" t="t" r="r" b="b"/>
              <a:pathLst>
                <a:path w="635000" h="635000">
                  <a:moveTo>
                    <a:pt x="317500" y="0"/>
                  </a:moveTo>
                  <a:arcTo wR="317500" hR="317500" stAng="16200000" swAng="20520000"/>
                  <a:lnTo>
                    <a:pt x="317500" y="317500"/>
                  </a:lnTo>
                  <a:close/>
                </a:path>
                <a:path w="635000" h="635000" fill="none">
                  <a:moveTo>
                    <a:pt x="219387" y="15539"/>
                  </a:moveTo>
                  <a:arcTo wR="317500" hR="317500" stAng="15120000" swAng="10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6" name="Harvey 96/100 [96]">
              <a:extLst>
                <a:ext uri="{FF2B5EF4-FFF2-40B4-BE49-F238E27FC236}">
                  <a16:creationId xmlns:a16="http://schemas.microsoft.com/office/drawing/2014/main" id="{12E3B5ED-B1AB-4A99-BD20-FF638135BE37}"/>
                </a:ext>
              </a:extLst>
            </p:cNvPr>
            <p:cNvSpPr>
              <a:spLocks noChangeAspect="1"/>
            </p:cNvSpPr>
            <p:nvPr>
              <p:custDataLst>
                <p:tags r:id="rId131"/>
              </p:custDataLst>
            </p:nvPr>
          </p:nvSpPr>
          <p:spPr>
            <a:xfrm>
              <a:off x="4334905" y="3282696"/>
              <a:ext cx="292608" cy="292608"/>
            </a:xfrm>
            <a:custGeom>
              <a:avLst/>
              <a:gdLst/>
              <a:ahLst/>
              <a:cxnLst/>
              <a:rect l="l" t="t" r="r" b="b"/>
              <a:pathLst>
                <a:path w="635000" h="635000">
                  <a:moveTo>
                    <a:pt x="317500" y="0"/>
                  </a:moveTo>
                  <a:arcTo wR="317500" hR="317500" stAng="16200000" swAng="20735999"/>
                  <a:lnTo>
                    <a:pt x="317500" y="317500"/>
                  </a:lnTo>
                  <a:close/>
                </a:path>
                <a:path w="635000" h="635000" fill="none">
                  <a:moveTo>
                    <a:pt x="238540" y="9974"/>
                  </a:moveTo>
                  <a:arcTo wR="317500" hR="317500" stAng="15335999" swAng="8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7" name="Harvey 97/100 [97]">
              <a:extLst>
                <a:ext uri="{FF2B5EF4-FFF2-40B4-BE49-F238E27FC236}">
                  <a16:creationId xmlns:a16="http://schemas.microsoft.com/office/drawing/2014/main" id="{75A7FEAD-6C4B-4F7A-BB60-3A68D96114DE}"/>
                </a:ext>
              </a:extLst>
            </p:cNvPr>
            <p:cNvSpPr>
              <a:spLocks noChangeAspect="1"/>
            </p:cNvSpPr>
            <p:nvPr>
              <p:custDataLst>
                <p:tags r:id="rId132"/>
              </p:custDataLst>
            </p:nvPr>
          </p:nvSpPr>
          <p:spPr>
            <a:xfrm>
              <a:off x="4334905" y="3282696"/>
              <a:ext cx="292608" cy="292608"/>
            </a:xfrm>
            <a:custGeom>
              <a:avLst/>
              <a:gdLst/>
              <a:ahLst/>
              <a:cxnLst/>
              <a:rect l="l" t="t" r="r" b="b"/>
              <a:pathLst>
                <a:path w="635000" h="635000">
                  <a:moveTo>
                    <a:pt x="317500" y="0"/>
                  </a:moveTo>
                  <a:arcTo wR="317500" hR="317500" stAng="16200000" swAng="20952000"/>
                  <a:lnTo>
                    <a:pt x="317500" y="317500"/>
                  </a:lnTo>
                  <a:close/>
                </a:path>
                <a:path w="635000" h="635000" fill="none">
                  <a:moveTo>
                    <a:pt x="258006" y="5623"/>
                  </a:moveTo>
                  <a:arcTo wR="317500" hR="317500" stAng="15552000" swAng="6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8" name="Harvey 98/100 [98]">
              <a:extLst>
                <a:ext uri="{FF2B5EF4-FFF2-40B4-BE49-F238E27FC236}">
                  <a16:creationId xmlns:a16="http://schemas.microsoft.com/office/drawing/2014/main" id="{C4B5128E-9380-4C38-A1EB-CB12E7401609}"/>
                </a:ext>
              </a:extLst>
            </p:cNvPr>
            <p:cNvSpPr>
              <a:spLocks noChangeAspect="1"/>
            </p:cNvSpPr>
            <p:nvPr>
              <p:custDataLst>
                <p:tags r:id="rId133"/>
              </p:custDataLst>
            </p:nvPr>
          </p:nvSpPr>
          <p:spPr>
            <a:xfrm>
              <a:off x="4334905" y="3282696"/>
              <a:ext cx="292608" cy="292608"/>
            </a:xfrm>
            <a:custGeom>
              <a:avLst/>
              <a:gdLst/>
              <a:ahLst/>
              <a:cxnLst/>
              <a:rect l="l" t="t" r="r" b="b"/>
              <a:pathLst>
                <a:path w="635000" h="635000">
                  <a:moveTo>
                    <a:pt x="317500" y="0"/>
                  </a:moveTo>
                  <a:arcTo wR="317500" hR="317500" stAng="16200000" swAng="21168000"/>
                  <a:lnTo>
                    <a:pt x="317500" y="317500"/>
                  </a:lnTo>
                  <a:close/>
                </a:path>
                <a:path w="635000" h="635000" fill="none">
                  <a:moveTo>
                    <a:pt x="277706" y="2503"/>
                  </a:moveTo>
                  <a:arcTo wR="317500" hR="317500" stAng="15768000" swAng="4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9" name="Harvey 99/100 [99]">
              <a:extLst>
                <a:ext uri="{FF2B5EF4-FFF2-40B4-BE49-F238E27FC236}">
                  <a16:creationId xmlns:a16="http://schemas.microsoft.com/office/drawing/2014/main" id="{50F634E4-E5B9-4DA6-9F91-8AF5B6ACF1FB}"/>
                </a:ext>
              </a:extLst>
            </p:cNvPr>
            <p:cNvSpPr>
              <a:spLocks noChangeAspect="1"/>
            </p:cNvSpPr>
            <p:nvPr>
              <p:custDataLst>
                <p:tags r:id="rId134"/>
              </p:custDataLst>
            </p:nvPr>
          </p:nvSpPr>
          <p:spPr>
            <a:xfrm>
              <a:off x="4334905" y="3282696"/>
              <a:ext cx="292608" cy="292608"/>
            </a:xfrm>
            <a:custGeom>
              <a:avLst/>
              <a:gdLst/>
              <a:ahLst/>
              <a:cxnLst/>
              <a:rect l="l" t="t" r="r" b="b"/>
              <a:pathLst>
                <a:path w="635000" h="635000">
                  <a:moveTo>
                    <a:pt x="317500" y="0"/>
                  </a:moveTo>
                  <a:arcTo wR="317500" hR="317500" stAng="16200000" swAng="21384000"/>
                  <a:lnTo>
                    <a:pt x="317500" y="317500"/>
                  </a:lnTo>
                  <a:close/>
                </a:path>
                <a:path w="635000" h="635000" fill="none">
                  <a:moveTo>
                    <a:pt x="297564" y="626"/>
                  </a:moveTo>
                  <a:arcTo wR="317500" hR="317500" stAng="15983999" swAng="2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30" name="Harvey 100/100 [100]">
              <a:extLst>
                <a:ext uri="{FF2B5EF4-FFF2-40B4-BE49-F238E27FC236}">
                  <a16:creationId xmlns:a16="http://schemas.microsoft.com/office/drawing/2014/main" id="{94AA53CD-8233-470E-AFEE-0BCC721BFAE9}"/>
                </a:ext>
              </a:extLst>
            </p:cNvPr>
            <p:cNvSpPr>
              <a:spLocks noChangeAspect="1"/>
            </p:cNvSpPr>
            <p:nvPr>
              <p:custDataLst>
                <p:tags r:id="rId135"/>
              </p:custDataLst>
            </p:nvPr>
          </p:nvSpPr>
          <p:spPr>
            <a:xfrm>
              <a:off x="4334905" y="3282696"/>
              <a:ext cx="292608" cy="292608"/>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txBody>
            <a:bodyPr/>
            <a:lstStyle/>
            <a:p>
              <a:endParaRPr lang="en-GB" b="0" i="0">
                <a:latin typeface="Arial" panose="020B0604020202020204" pitchFamily="34" charset="0"/>
              </a:endParaRPr>
            </a:p>
          </p:txBody>
        </p:sp>
      </p:grpSp>
      <p:sp>
        <p:nvSpPr>
          <p:cNvPr id="131" name="Footnote [Placeholder]" hidden="1">
            <a:extLst>
              <a:ext uri="{FF2B5EF4-FFF2-40B4-BE49-F238E27FC236}">
                <a16:creationId xmlns:a16="http://schemas.microsoft.com/office/drawing/2014/main" id="{1B41FB17-6D57-4EE1-9C4C-9C305D5D6BEC}"/>
              </a:ext>
            </a:extLst>
          </p:cNvPr>
          <p:cNvSpPr txBox="1"/>
          <p:nvPr userDrawn="1"/>
        </p:nvSpPr>
        <p:spPr>
          <a:xfrm>
            <a:off x="503238" y="5984668"/>
            <a:ext cx="10188208" cy="1384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900" b="0" i="0" kern="0">
                <a:latin typeface="Arial" panose="020B0604020202020204" pitchFamily="34" charset="0"/>
                <a:ea typeface="Arial Unicode MS" pitchFamily="34" charset="-128"/>
                <a:cs typeface="Arial Unicode MS" pitchFamily="34" charset="-128"/>
              </a:rPr>
              <a:t>(r) Footnote</a:t>
            </a:r>
          </a:p>
        </p:txBody>
      </p:sp>
      <p:sp>
        <p:nvSpPr>
          <p:cNvPr id="132" name="Responsible [Sticker]" hidden="1">
            <a:extLst>
              <a:ext uri="{FF2B5EF4-FFF2-40B4-BE49-F238E27FC236}">
                <a16:creationId xmlns:a16="http://schemas.microsoft.com/office/drawing/2014/main" id="{3CB674C2-91C9-46E6-8AB4-E90ABF1CAFE0}"/>
              </a:ext>
            </a:extLst>
          </p:cNvPr>
          <p:cNvSpPr>
            <a:spLocks/>
          </p:cNvSpPr>
          <p:nvPr userDrawn="1"/>
        </p:nvSpPr>
        <p:spPr>
          <a:xfrm>
            <a:off x="10071105" y="896931"/>
            <a:ext cx="2124070" cy="59540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Responsible: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Name Lastname</a:t>
            </a:r>
          </a:p>
        </p:txBody>
      </p:sp>
      <p:sp>
        <p:nvSpPr>
          <p:cNvPr id="133" name="Discussion [Sticker]" hidden="1">
            <a:extLst>
              <a:ext uri="{FF2B5EF4-FFF2-40B4-BE49-F238E27FC236}">
                <a16:creationId xmlns:a16="http://schemas.microsoft.com/office/drawing/2014/main" id="{7C793D27-9296-461C-878D-BA16CBD91587}"/>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Roboto Medium" panose="02000000000000000000" pitchFamily="2" charset="0"/>
                <a:cs typeface="+mn-cs"/>
              </a:rPr>
              <a:t>For discussion</a:t>
            </a:r>
          </a:p>
        </p:txBody>
      </p:sp>
      <p:sp>
        <p:nvSpPr>
          <p:cNvPr id="134" name="Internal [Sticker]" hidden="1">
            <a:extLst>
              <a:ext uri="{FF2B5EF4-FFF2-40B4-BE49-F238E27FC236}">
                <a16:creationId xmlns:a16="http://schemas.microsoft.com/office/drawing/2014/main" id="{704CE42F-5A9B-4CC0-8048-99928A53C0C4}"/>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Internal use only</a:t>
            </a:r>
          </a:p>
        </p:txBody>
      </p:sp>
      <p:sp>
        <p:nvSpPr>
          <p:cNvPr id="135" name="Final [Sticker]" hidden="1">
            <a:extLst>
              <a:ext uri="{FF2B5EF4-FFF2-40B4-BE49-F238E27FC236}">
                <a16:creationId xmlns:a16="http://schemas.microsoft.com/office/drawing/2014/main" id="{348603E9-9858-4213-9B5B-929AD136906A}"/>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Final slide</a:t>
            </a:r>
          </a:p>
        </p:txBody>
      </p:sp>
      <p:sp>
        <p:nvSpPr>
          <p:cNvPr id="136" name="Backup [Sticker]" hidden="1">
            <a:extLst>
              <a:ext uri="{FF2B5EF4-FFF2-40B4-BE49-F238E27FC236}">
                <a16:creationId xmlns:a16="http://schemas.microsoft.com/office/drawing/2014/main" id="{7EEB833A-9AFC-4A66-8469-9D3897CE1E66}"/>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Backup</a:t>
            </a:r>
          </a:p>
        </p:txBody>
      </p:sp>
      <p:sp>
        <p:nvSpPr>
          <p:cNvPr id="137" name="Update [Sticker]" hidden="1">
            <a:extLst>
              <a:ext uri="{FF2B5EF4-FFF2-40B4-BE49-F238E27FC236}">
                <a16:creationId xmlns:a16="http://schemas.microsoft.com/office/drawing/2014/main" id="{D41FF937-AB04-46EE-82EF-FCE26A919A7B}"/>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Update data</a:t>
            </a:r>
          </a:p>
        </p:txBody>
      </p:sp>
      <p:sp>
        <p:nvSpPr>
          <p:cNvPr id="138" name="Dummy [Sticker]" hidden="1">
            <a:extLst>
              <a:ext uri="{FF2B5EF4-FFF2-40B4-BE49-F238E27FC236}">
                <a16:creationId xmlns:a16="http://schemas.microsoft.com/office/drawing/2014/main" id="{06C5579C-7A02-48D6-A733-4B9E6D9F1443}"/>
              </a:ext>
            </a:extLst>
          </p:cNvPr>
          <p:cNvSpPr>
            <a:spLocks/>
          </p:cNvSpPr>
          <p:nvPr userDrawn="1"/>
        </p:nvSpPr>
        <p:spPr>
          <a:xfrm>
            <a:off x="10071105" y="896920"/>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rPr>
              <a:t>Dummy data</a:t>
            </a:r>
          </a:p>
        </p:txBody>
      </p:sp>
      <p:sp>
        <p:nvSpPr>
          <p:cNvPr id="139" name="Formatting [Comment]" hidden="1">
            <a:extLst>
              <a:ext uri="{FF2B5EF4-FFF2-40B4-BE49-F238E27FC236}">
                <a16:creationId xmlns:a16="http://schemas.microsoft.com/office/drawing/2014/main" id="{89EB4C18-DFF3-4A27-ACBB-99DCDC8961A8}"/>
              </a:ext>
            </a:extLst>
          </p:cNvPr>
          <p:cNvSpPr>
            <a:spLocks/>
          </p:cNvSpPr>
          <p:nvPr userDrawn="1"/>
        </p:nvSpPr>
        <p:spPr>
          <a:xfrm>
            <a:off x="9483344" y="1097679"/>
            <a:ext cx="2479101" cy="1277432"/>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0A0A0A"/>
              </a:solidFill>
              <a:effectLst/>
              <a:uLnTx/>
              <a:uFillTx/>
              <a:latin typeface="Arial" panose="020B0604020202020204" pitchFamily="34" charset="0"/>
            </a:endParaRPr>
          </a:p>
        </p:txBody>
      </p:sp>
      <p:sp>
        <p:nvSpPr>
          <p:cNvPr id="140" name="Content [Comment]" hidden="1">
            <a:extLst>
              <a:ext uri="{FF2B5EF4-FFF2-40B4-BE49-F238E27FC236}">
                <a16:creationId xmlns:a16="http://schemas.microsoft.com/office/drawing/2014/main" id="{906252E7-98DB-45F0-8278-EB60F71B7340}"/>
              </a:ext>
            </a:extLst>
          </p:cNvPr>
          <p:cNvSpPr>
            <a:spLocks/>
          </p:cNvSpPr>
          <p:nvPr userDrawn="1"/>
        </p:nvSpPr>
        <p:spPr>
          <a:xfrm>
            <a:off x="9483344" y="1097671"/>
            <a:ext cx="2479101" cy="1277440"/>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p:txBody>
      </p:sp>
      <p:sp>
        <p:nvSpPr>
          <p:cNvPr id="141" name="Draft [Sticker]" hidden="1">
            <a:extLst>
              <a:ext uri="{FF2B5EF4-FFF2-40B4-BE49-F238E27FC236}">
                <a16:creationId xmlns:a16="http://schemas.microsoft.com/office/drawing/2014/main" id="{904633E3-6BC9-4C5E-B74A-8B9D4AE95B20}"/>
              </a:ext>
            </a:extLst>
          </p:cNvPr>
          <p:cNvSpPr/>
          <p:nvPr userDrawn="1"/>
        </p:nvSpPr>
        <p:spPr bwMode="gray">
          <a:xfrm rot="18900000">
            <a:off x="2916643" y="2819462"/>
            <a:ext cx="6361889" cy="1219077"/>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8800" b="0" i="0" u="none" strike="noStrike" kern="0" cap="none" spc="0" normalizeH="0" baseline="0" noProof="0">
                <a:ln>
                  <a:noFill/>
                </a:ln>
                <a:solidFill>
                  <a:schemeClr val="tx2"/>
                </a:solidFill>
                <a:effectLst/>
                <a:uLnTx/>
                <a:uFillTx/>
                <a:latin typeface="Arial" panose="020B0604020202020204" pitchFamily="34" charset="0"/>
                <a:ea typeface="Arial Unicode MS" pitchFamily="34" charset="-128"/>
                <a:cs typeface="Arial Unicode MS" pitchFamily="34" charset="-128"/>
              </a:rPr>
              <a:t>DRAFT</a:t>
            </a:r>
          </a:p>
        </p:txBody>
      </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3" r:id="rId1"/>
    <p:sldLayoutId id="2147483795" r:id="rId2"/>
    <p:sldLayoutId id="2147483780" r:id="rId3"/>
    <p:sldLayoutId id="2147483787" r:id="rId4"/>
    <p:sldLayoutId id="2147483777" r:id="rId5"/>
    <p:sldLayoutId id="2147483788" r:id="rId6"/>
    <p:sldLayoutId id="2147483789" r:id="rId7"/>
    <p:sldLayoutId id="2147483790" r:id="rId8"/>
    <p:sldLayoutId id="2147483791" r:id="rId9"/>
    <p:sldLayoutId id="2147483792" r:id="rId10"/>
    <p:sldLayoutId id="2147483793" r:id="rId11"/>
    <p:sldLayoutId id="2147483794" r:id="rId12"/>
    <p:sldLayoutId id="2147483741" r:id="rId13"/>
    <p:sldLayoutId id="2147483765" r:id="rId14"/>
    <p:sldLayoutId id="2147483767" r:id="rId15"/>
    <p:sldLayoutId id="2147483743" r:id="rId16"/>
    <p:sldLayoutId id="2147483774" r:id="rId17"/>
    <p:sldLayoutId id="2147483745" r:id="rId18"/>
    <p:sldLayoutId id="2147483760" r:id="rId19"/>
    <p:sldLayoutId id="2147483768" r:id="rId20"/>
    <p:sldLayoutId id="2147483769" r:id="rId21"/>
    <p:sldLayoutId id="2147483770" r:id="rId22"/>
    <p:sldLayoutId id="2147483744" r:id="rId23"/>
    <p:sldLayoutId id="2147483757" r:id="rId24"/>
    <p:sldLayoutId id="2147483771" r:id="rId25"/>
    <p:sldLayoutId id="2147483763" r:id="rId26"/>
    <p:sldLayoutId id="2147483751" r:id="rId27"/>
    <p:sldLayoutId id="2147483756" r:id="rId28"/>
    <p:sldLayoutId id="2147483740" r:id="rId29"/>
  </p:sldLayoutIdLst>
  <p:hf hdr="0" ftr="0" dt="0"/>
  <p:txStyles>
    <p:titleStyle>
      <a:lvl1pPr algn="l" defTabSz="1088558" rtl="0" eaLnBrk="1" latinLnBrk="0" hangingPunct="1">
        <a:spcBef>
          <a:spcPct val="0"/>
        </a:spcBef>
        <a:buNone/>
        <a:defRPr sz="2400" b="0" i="0" kern="1200" baseline="0">
          <a:solidFill>
            <a:schemeClr val="tx1"/>
          </a:solidFill>
          <a:latin typeface="72 Brand Medium" panose="020B0504030603020204" pitchFamily="34" charset="0"/>
          <a:ea typeface="+mj-ea"/>
          <a:cs typeface="+mj-cs"/>
        </a:defRPr>
      </a:lvl1pPr>
    </p:titleStyle>
    <p:bodyStyle>
      <a:lvl1pPr marL="0" indent="0" algn="l" defTabSz="1088558" rtl="0" eaLnBrk="1" latinLnBrk="0" hangingPunct="1">
        <a:spcBef>
          <a:spcPts val="1800"/>
        </a:spcBef>
        <a:buClrTx/>
        <a:buSzPct val="100000"/>
        <a:buFont typeface="Roboto" panose="02000000000000000000" pitchFamily="2" charset="0"/>
        <a:buChar char="​"/>
        <a:defRPr sz="2000" b="0" i="0" kern="1200">
          <a:solidFill>
            <a:schemeClr val="tx1"/>
          </a:solidFill>
          <a:latin typeface="72 Brand" panose="020B0504030603020204" pitchFamily="34" charset="0"/>
          <a:ea typeface="+mn-ea"/>
          <a:cs typeface="+mn-cs"/>
        </a:defRPr>
      </a:lvl1pPr>
      <a:lvl2pPr marL="179964" indent="-179964" algn="l" defTabSz="1088558" rtl="0" eaLnBrk="1" latinLnBrk="0" hangingPunct="1">
        <a:spcBef>
          <a:spcPts val="600"/>
        </a:spcBef>
        <a:buClr>
          <a:schemeClr val="tx1"/>
        </a:buClr>
        <a:buSzPct val="100000"/>
        <a:buFont typeface="Arial" panose="020B0604020202020204" pitchFamily="34" charset="0"/>
        <a:buChar char="•"/>
        <a:defRPr sz="1800" b="0" i="0" kern="1200">
          <a:solidFill>
            <a:schemeClr val="tx1"/>
          </a:solidFill>
          <a:latin typeface="72 Brand" panose="020B0504030603020204" pitchFamily="34" charset="0"/>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b="0" i="0" kern="1200" noProof="0" dirty="0" smtClean="0">
          <a:solidFill>
            <a:schemeClr val="tx1"/>
          </a:solidFill>
          <a:latin typeface="72 Brand" panose="020B0504030603020204" pitchFamily="34" charset="0"/>
          <a:ea typeface="+mn-ea"/>
          <a:cs typeface="+mn-cs"/>
        </a:defRPr>
      </a:lvl3pPr>
      <a:lvl4pPr marL="539892" indent="-179964" algn="l" defTabSz="1088558" rtl="0" eaLnBrk="1" latinLnBrk="0" hangingPunct="1">
        <a:spcBef>
          <a:spcPts val="300"/>
        </a:spcBef>
        <a:buClr>
          <a:schemeClr val="tx1"/>
        </a:buClr>
        <a:buSzPct val="80000"/>
        <a:buFont typeface="Courier New" panose="02070309020205020404" pitchFamily="49" charset="0"/>
        <a:buChar char="o"/>
        <a:defRPr sz="1600" b="0" i="0" kern="1200">
          <a:solidFill>
            <a:schemeClr val="tx1"/>
          </a:solidFill>
          <a:latin typeface="72 Brand" panose="020B0504030603020204" pitchFamily="34" charset="0"/>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b="0" i="0" kern="1200" baseline="0">
          <a:solidFill>
            <a:schemeClr val="tx1"/>
          </a:solidFill>
          <a:latin typeface="72 Brand" panose="020B0504030603020204" pitchFamily="34" charset="0"/>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customXml" Target="../../customXml/item7.xml"/><Relationship Id="rId1" Type="http://schemas.openxmlformats.org/officeDocument/2006/relationships/customXml" Target="../../customXml/item6.xml"/><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customXml" Target="../../customXml/item9.xml"/><Relationship Id="rId1" Type="http://schemas.openxmlformats.org/officeDocument/2006/relationships/customXml" Target="../../customXml/item8.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customXml" Target="../../customXml/item11.xml"/><Relationship Id="rId1" Type="http://schemas.openxmlformats.org/officeDocument/2006/relationships/customXml" Target="../../customXml/item10.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17.xml"/><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38E81FA-BD36-D246-A0BA-94256E3D831A}"/>
              </a:ext>
            </a:extLst>
          </p:cNvPr>
          <p:cNvSpPr>
            <a:spLocks noGrp="1"/>
          </p:cNvSpPr>
          <p:nvPr>
            <p:ph type="body" sz="quarter" idx="10"/>
          </p:nvPr>
        </p:nvSpPr>
        <p:spPr>
          <a:xfrm>
            <a:off x="501650" y="3490770"/>
            <a:ext cx="11186477" cy="2854468"/>
          </a:xfrm>
        </p:spPr>
        <p:txBody>
          <a:bodyPr vert="horz" lIns="0" tIns="0" rIns="0" bIns="0" rtlCol="0" anchor="t">
            <a:normAutofit fontScale="92500" lnSpcReduction="10000"/>
          </a:bodyPr>
          <a:lstStyle/>
          <a:p>
            <a:pPr algn="ctr"/>
            <a:r>
              <a:rPr lang="en-US" sz="2600" b="1" err="1">
                <a:solidFill>
                  <a:srgbClr val="C00000"/>
                </a:solidFill>
                <a:latin typeface="Times New Roman"/>
                <a:cs typeface="Times New Roman"/>
              </a:rPr>
              <a:t>CookBook</a:t>
            </a:r>
            <a:r>
              <a:rPr lang="en-US" sz="2600" b="1">
                <a:solidFill>
                  <a:srgbClr val="C00000"/>
                </a:solidFill>
                <a:latin typeface="Times New Roman"/>
                <a:cs typeface="Times New Roman"/>
              </a:rPr>
              <a:t> Food Recipe App</a:t>
            </a:r>
          </a:p>
          <a:p>
            <a:pPr marL="4354195" lvl="8" indent="0">
              <a:buNone/>
            </a:pPr>
            <a:endParaRPr lang="en-US" sz="4000" b="1">
              <a:latin typeface="Times New Roman"/>
              <a:cs typeface="Times New Roman"/>
            </a:endParaRPr>
          </a:p>
          <a:p>
            <a:pPr marL="4354195" lvl="8" indent="0">
              <a:buNone/>
            </a:pPr>
            <a:endParaRPr lang="en-US" sz="4000" b="1">
              <a:latin typeface="Times New Roman"/>
              <a:cs typeface="Times New Roman"/>
            </a:endParaRPr>
          </a:p>
          <a:p>
            <a:pPr marL="4354195" lvl="8" indent="0" algn="r">
              <a:buNone/>
            </a:pPr>
            <a:r>
              <a:rPr lang="en-US" sz="1600" b="1">
                <a:latin typeface="Times New Roman"/>
                <a:cs typeface="Times New Roman"/>
              </a:rPr>
              <a:t>                                       </a:t>
            </a:r>
            <a:r>
              <a:rPr lang="en-US" sz="1800" b="1">
                <a:latin typeface="Times New Roman"/>
                <a:cs typeface="Times New Roman"/>
              </a:rPr>
              <a:t>  CPAD Project</a:t>
            </a:r>
          </a:p>
          <a:p>
            <a:pPr marL="4354195" lvl="8" indent="0" algn="r">
              <a:buNone/>
            </a:pPr>
            <a:r>
              <a:rPr lang="en-US" sz="2100" b="1">
                <a:latin typeface="Times New Roman"/>
                <a:cs typeface="Times New Roman"/>
              </a:rPr>
              <a:t>Priti </a:t>
            </a:r>
            <a:r>
              <a:rPr lang="en-US" sz="2100" b="1" err="1">
                <a:latin typeface="Times New Roman"/>
                <a:cs typeface="Times New Roman"/>
              </a:rPr>
              <a:t>Giramkar</a:t>
            </a:r>
            <a:r>
              <a:rPr lang="en-US" sz="2100" b="1">
                <a:latin typeface="Times New Roman"/>
                <a:cs typeface="Times New Roman"/>
              </a:rPr>
              <a:t>: 2022SP93016</a:t>
            </a:r>
            <a:endParaRPr lang="en-US">
              <a:latin typeface="Times New Roman"/>
              <a:cs typeface="Times New Roman"/>
            </a:endParaRPr>
          </a:p>
          <a:p>
            <a:pPr marL="4354195" lvl="8" indent="0" algn="r">
              <a:buNone/>
            </a:pPr>
            <a:r>
              <a:rPr lang="en-US" sz="2100" b="1">
                <a:latin typeface="Times New Roman"/>
                <a:cs typeface="Times New Roman"/>
              </a:rPr>
              <a:t>                                     Monika Agrawal: 2022SP93054</a:t>
            </a:r>
          </a:p>
          <a:p>
            <a:pPr marL="4354195" lvl="8" indent="0" algn="r">
              <a:buNone/>
            </a:pPr>
            <a:r>
              <a:rPr lang="en-US" sz="2100" b="1">
                <a:latin typeface="Times New Roman"/>
                <a:cs typeface="Times New Roman"/>
              </a:rPr>
              <a:t>                                     Raghav Dayal: 2022SP93064</a:t>
            </a:r>
          </a:p>
        </p:txBody>
      </p:sp>
      <p:pic>
        <p:nvPicPr>
          <p:cNvPr id="3" name="Picture 2" descr="A logo for a cookbook&#10;&#10;Description automatically generated">
            <a:extLst>
              <a:ext uri="{FF2B5EF4-FFF2-40B4-BE49-F238E27FC236}">
                <a16:creationId xmlns:a16="http://schemas.microsoft.com/office/drawing/2014/main" id="{60BB3AC7-9AD7-EDF7-BAF7-0978EEFBA660}"/>
              </a:ext>
            </a:extLst>
          </p:cNvPr>
          <p:cNvPicPr>
            <a:picLocks noChangeAspect="1"/>
          </p:cNvPicPr>
          <p:nvPr/>
        </p:nvPicPr>
        <p:blipFill>
          <a:blip r:embed="rId4"/>
          <a:stretch>
            <a:fillRect/>
          </a:stretch>
        </p:blipFill>
        <p:spPr>
          <a:xfrm>
            <a:off x="4849061" y="1009366"/>
            <a:ext cx="2485676" cy="2485029"/>
          </a:xfrm>
          <a:prstGeom prst="rect">
            <a:avLst/>
          </a:prstGeom>
        </p:spPr>
      </p:pic>
    </p:spTree>
    <p:custDataLst>
      <p:custData r:id="rId1"/>
      <p:custData r:id="rId2"/>
    </p:custDataLst>
    <p:extLst>
      <p:ext uri="{BB962C8B-B14F-4D97-AF65-F5344CB8AC3E}">
        <p14:creationId xmlns:p14="http://schemas.microsoft.com/office/powerpoint/2010/main" val="3602749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AFF935E-9C78-4916-8241-1547A5ACDEF2}"/>
              </a:ext>
            </a:extLst>
          </p:cNvPr>
          <p:cNvSpPr>
            <a:spLocks noGrp="1"/>
          </p:cNvSpPr>
          <p:nvPr>
            <p:ph type="title"/>
          </p:nvPr>
        </p:nvSpPr>
        <p:spPr>
          <a:xfrm>
            <a:off x="504001" y="504000"/>
            <a:ext cx="11186476" cy="596794"/>
          </a:xfrm>
        </p:spPr>
        <p:txBody>
          <a:bodyPr wrap="square" anchor="t">
            <a:normAutofit/>
          </a:bodyPr>
          <a:lstStyle/>
          <a:p>
            <a:r>
              <a:rPr lang="en-US" sz="2800" b="1">
                <a:latin typeface="Times New Roman"/>
                <a:cs typeface="Times New Roman"/>
              </a:rPr>
              <a:t>challenges and interesting points:</a:t>
            </a:r>
          </a:p>
        </p:txBody>
      </p:sp>
      <p:graphicFrame>
        <p:nvGraphicFramePr>
          <p:cNvPr id="5" name="Text Placeholder 1">
            <a:extLst>
              <a:ext uri="{FF2B5EF4-FFF2-40B4-BE49-F238E27FC236}">
                <a16:creationId xmlns:a16="http://schemas.microsoft.com/office/drawing/2014/main" id="{0BBB168F-4D92-C56C-7B2F-8258C61295E4}"/>
              </a:ext>
            </a:extLst>
          </p:cNvPr>
          <p:cNvGraphicFramePr/>
          <p:nvPr>
            <p:extLst>
              <p:ext uri="{D42A27DB-BD31-4B8C-83A1-F6EECF244321}">
                <p14:modId xmlns:p14="http://schemas.microsoft.com/office/powerpoint/2010/main" val="4251943399"/>
              </p:ext>
            </p:extLst>
          </p:nvPr>
        </p:nvGraphicFramePr>
        <p:xfrm>
          <a:off x="504000" y="1386741"/>
          <a:ext cx="11185200" cy="4778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016970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 shot of a phone&#10;&#10;Description automatically generated">
            <a:extLst>
              <a:ext uri="{FF2B5EF4-FFF2-40B4-BE49-F238E27FC236}">
                <a16:creationId xmlns:a16="http://schemas.microsoft.com/office/drawing/2014/main" id="{4E4CCF1C-C9AD-332E-F2BD-74B76497E3E7}"/>
              </a:ext>
            </a:extLst>
          </p:cNvPr>
          <p:cNvPicPr>
            <a:picLocks noChangeAspect="1"/>
          </p:cNvPicPr>
          <p:nvPr/>
        </p:nvPicPr>
        <p:blipFill>
          <a:blip r:embed="rId4"/>
          <a:stretch>
            <a:fillRect/>
          </a:stretch>
        </p:blipFill>
        <p:spPr>
          <a:xfrm>
            <a:off x="8566690" y="0"/>
            <a:ext cx="3427868" cy="6858000"/>
          </a:xfrm>
          <a:prstGeom prst="rect">
            <a:avLst/>
          </a:prstGeom>
          <a:noFill/>
        </p:spPr>
      </p:pic>
      <p:sp>
        <p:nvSpPr>
          <p:cNvPr id="2" name="Text Placeholder 1">
            <a:extLst>
              <a:ext uri="{FF2B5EF4-FFF2-40B4-BE49-F238E27FC236}">
                <a16:creationId xmlns:a16="http://schemas.microsoft.com/office/drawing/2014/main" id="{E38E81FA-BD36-D246-A0BA-94256E3D831A}"/>
              </a:ext>
            </a:extLst>
          </p:cNvPr>
          <p:cNvSpPr>
            <a:spLocks noGrp="1"/>
          </p:cNvSpPr>
          <p:nvPr>
            <p:ph type="body" sz="quarter" idx="11"/>
          </p:nvPr>
        </p:nvSpPr>
        <p:spPr>
          <a:xfrm>
            <a:off x="503999" y="1557338"/>
            <a:ext cx="7092000" cy="4778662"/>
          </a:xfrm>
        </p:spPr>
        <p:txBody>
          <a:bodyPr vert="horz" lIns="0" tIns="0" rIns="0" bIns="0" rtlCol="0" anchor="t">
            <a:normAutofit/>
          </a:bodyPr>
          <a:lstStyle/>
          <a:p>
            <a:pPr lvl="0"/>
            <a:r>
              <a:rPr lang="en-US" sz="2400">
                <a:latin typeface="Times New Roman"/>
                <a:cs typeface="Times New Roman"/>
              </a:rPr>
              <a:t>our project is like Instagram but for foodies! Here, you can sign up and log in to see your uploaded recipes in one place, and just like Instagram, people can like, comment, and share your yummy creations. Explore various recipes sorted by categories, search for specific ones, and save your favorites for later. But Cookbook isn't just about recipes – you can also make grocery lists, like and reply to comments, find and chat with other users, and much more. Whether you're a pro chef or just love cooking, Cookbook is the perfect place to share, discover, and enjoy the world of food together!</a:t>
            </a:r>
          </a:p>
        </p:txBody>
      </p:sp>
      <p:sp>
        <p:nvSpPr>
          <p:cNvPr id="24" name="Title"/>
          <p:cNvSpPr>
            <a:spLocks noGrp="1"/>
          </p:cNvSpPr>
          <p:nvPr>
            <p:ph type="title"/>
          </p:nvPr>
        </p:nvSpPr>
        <p:spPr bwMode="gray">
          <a:xfrm>
            <a:off x="504001" y="504000"/>
            <a:ext cx="7092000" cy="369332"/>
          </a:xfrm>
        </p:spPr>
        <p:txBody>
          <a:bodyPr vert="horz" wrap="square" lIns="0" tIns="0" rIns="0" bIns="0" rtlCol="0" anchor="t" anchorCtr="0">
            <a:noAutofit/>
          </a:bodyPr>
          <a:lstStyle/>
          <a:p>
            <a:r>
              <a:rPr lang="en-US" sz="2800" b="1">
                <a:latin typeface="Times New Roman"/>
                <a:cs typeface="Times New Roman"/>
              </a:rPr>
              <a:t>About Project:</a:t>
            </a:r>
            <a:r>
              <a:rPr lang="en-US" sz="2800">
                <a:latin typeface="Times New Roman"/>
                <a:cs typeface="Times New Roman"/>
              </a:rPr>
              <a:t> </a:t>
            </a:r>
          </a:p>
        </p:txBody>
      </p:sp>
    </p:spTree>
    <p:custDataLst>
      <p:custData r:id="rId1"/>
      <p:custData r:id="rId2"/>
    </p:custDataLst>
    <p:extLst>
      <p:ext uri="{BB962C8B-B14F-4D97-AF65-F5344CB8AC3E}">
        <p14:creationId xmlns:p14="http://schemas.microsoft.com/office/powerpoint/2010/main" val="37005729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E6C2D13-84C2-BC11-269C-B6286F0DF002}"/>
              </a:ext>
            </a:extLst>
          </p:cNvPr>
          <p:cNvSpPr>
            <a:spLocks noGrp="1"/>
          </p:cNvSpPr>
          <p:nvPr>
            <p:ph type="body" sz="quarter" idx="11"/>
          </p:nvPr>
        </p:nvSpPr>
        <p:spPr/>
        <p:txBody>
          <a:bodyPr vert="horz" lIns="0" tIns="0" rIns="0" bIns="0" rtlCol="0" anchor="t">
            <a:noAutofit/>
          </a:bodyPr>
          <a:lstStyle/>
          <a:p>
            <a:r>
              <a:rPr lang="en-US">
                <a:solidFill>
                  <a:srgbClr val="1F2328"/>
                </a:solidFill>
                <a:latin typeface="Times New Roman"/>
                <a:cs typeface="Times New Roman"/>
              </a:rPr>
              <a:t>• Exploring different types of recipes and categories.
• Searching for specific recipes.
• Bookmarking your favorite recipes.
• Ability to Post, and Comment on what other people have shared.
• A list for saving ingredients while going to grocery store.
• Like and reply to comments.
• Search for specific users and view their profile.
• Send messages to other users and add them to your chat list. </a:t>
            </a:r>
          </a:p>
        </p:txBody>
      </p:sp>
      <p:sp>
        <p:nvSpPr>
          <p:cNvPr id="4" name="Title 3">
            <a:extLst>
              <a:ext uri="{FF2B5EF4-FFF2-40B4-BE49-F238E27FC236}">
                <a16:creationId xmlns:a16="http://schemas.microsoft.com/office/drawing/2014/main" id="{8FA4F2DE-0D0E-491D-FA3B-0D8B10662151}"/>
              </a:ext>
            </a:extLst>
          </p:cNvPr>
          <p:cNvSpPr>
            <a:spLocks noGrp="1"/>
          </p:cNvSpPr>
          <p:nvPr>
            <p:ph type="title"/>
          </p:nvPr>
        </p:nvSpPr>
        <p:spPr>
          <a:xfrm>
            <a:off x="504001" y="504000"/>
            <a:ext cx="7092000" cy="553998"/>
          </a:xfrm>
        </p:spPr>
        <p:txBody>
          <a:bodyPr/>
          <a:lstStyle/>
          <a:p>
            <a:r>
              <a:rPr lang="en-US" sz="3600" b="1">
                <a:latin typeface="Times New Roman"/>
                <a:cs typeface="Times New Roman"/>
              </a:rPr>
              <a:t>Features</a:t>
            </a:r>
          </a:p>
        </p:txBody>
      </p:sp>
      <p:pic>
        <p:nvPicPr>
          <p:cNvPr id="14" name="Picture 13" descr="A logo for a cookbook&#10;&#10;Description automatically generated">
            <a:extLst>
              <a:ext uri="{FF2B5EF4-FFF2-40B4-BE49-F238E27FC236}">
                <a16:creationId xmlns:a16="http://schemas.microsoft.com/office/drawing/2014/main" id="{B97848DF-D40F-5EFE-D9E6-A7656D6C77F8}"/>
              </a:ext>
            </a:extLst>
          </p:cNvPr>
          <p:cNvPicPr>
            <a:picLocks noChangeAspect="1"/>
          </p:cNvPicPr>
          <p:nvPr/>
        </p:nvPicPr>
        <p:blipFill>
          <a:blip r:embed="rId2"/>
          <a:stretch>
            <a:fillRect/>
          </a:stretch>
        </p:blipFill>
        <p:spPr>
          <a:xfrm>
            <a:off x="8409778" y="1669007"/>
            <a:ext cx="2792831" cy="2792104"/>
          </a:xfrm>
          <a:prstGeom prst="rect">
            <a:avLst/>
          </a:prstGeom>
        </p:spPr>
      </p:pic>
    </p:spTree>
    <p:extLst>
      <p:ext uri="{BB962C8B-B14F-4D97-AF65-F5344CB8AC3E}">
        <p14:creationId xmlns:p14="http://schemas.microsoft.com/office/powerpoint/2010/main" val="361271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A260FB55-786D-FA50-EE6C-3EC36A69212E}"/>
              </a:ext>
            </a:extLst>
          </p:cNvPr>
          <p:cNvPicPr>
            <a:picLocks noChangeAspect="1"/>
          </p:cNvPicPr>
          <p:nvPr/>
        </p:nvPicPr>
        <p:blipFill>
          <a:blip r:embed="rId4"/>
          <a:stretch>
            <a:fillRect/>
          </a:stretch>
        </p:blipFill>
        <p:spPr>
          <a:xfrm>
            <a:off x="613809" y="866458"/>
            <a:ext cx="10782652" cy="5312062"/>
          </a:xfrm>
          <a:prstGeom prst="rect">
            <a:avLst/>
          </a:prstGeom>
          <a:noFill/>
        </p:spPr>
      </p:pic>
      <p:sp>
        <p:nvSpPr>
          <p:cNvPr id="24" name="Title"/>
          <p:cNvSpPr>
            <a:spLocks noGrp="1"/>
          </p:cNvSpPr>
          <p:nvPr>
            <p:ph type="title"/>
          </p:nvPr>
        </p:nvSpPr>
        <p:spPr bwMode="gray">
          <a:xfrm>
            <a:off x="504001" y="504000"/>
            <a:ext cx="11186476" cy="369332"/>
          </a:xfrm>
        </p:spPr>
        <p:txBody>
          <a:bodyPr wrap="square" anchor="t">
            <a:normAutofit/>
          </a:bodyPr>
          <a:lstStyle/>
          <a:p>
            <a:r>
              <a:rPr lang="en-US" b="1">
                <a:latin typeface="Times New Roman"/>
                <a:cs typeface="Times New Roman"/>
              </a:rPr>
              <a:t>Architecture</a:t>
            </a:r>
            <a:r>
              <a:rPr lang="en-US">
                <a:latin typeface="Times New Roman"/>
                <a:cs typeface="Times New Roman"/>
              </a:rPr>
              <a:t>:</a:t>
            </a:r>
          </a:p>
        </p:txBody>
      </p:sp>
    </p:spTree>
    <p:custDataLst>
      <p:custData r:id="rId1"/>
      <p:custData r:id="rId2"/>
    </p:custDataLst>
    <p:extLst>
      <p:ext uri="{BB962C8B-B14F-4D97-AF65-F5344CB8AC3E}">
        <p14:creationId xmlns:p14="http://schemas.microsoft.com/office/powerpoint/2010/main" val="4024144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FB0985-9973-4F9E-44D0-D346049630CC}"/>
              </a:ext>
            </a:extLst>
          </p:cNvPr>
          <p:cNvSpPr>
            <a:spLocks noGrp="1"/>
          </p:cNvSpPr>
          <p:nvPr>
            <p:ph type="body" sz="quarter" idx="10"/>
          </p:nvPr>
        </p:nvSpPr>
        <p:spPr>
          <a:xfrm>
            <a:off x="132845" y="1147906"/>
            <a:ext cx="11886290" cy="5701234"/>
          </a:xfrm>
        </p:spPr>
        <p:txBody>
          <a:bodyPr/>
          <a:lstStyle/>
          <a:p>
            <a:endParaRPr lang="en-US"/>
          </a:p>
        </p:txBody>
      </p:sp>
      <p:sp>
        <p:nvSpPr>
          <p:cNvPr id="3" name="Title 2">
            <a:extLst>
              <a:ext uri="{FF2B5EF4-FFF2-40B4-BE49-F238E27FC236}">
                <a16:creationId xmlns:a16="http://schemas.microsoft.com/office/drawing/2014/main" id="{AD7E3EB2-1739-A042-03C9-E2E94ADF89B3}"/>
              </a:ext>
            </a:extLst>
          </p:cNvPr>
          <p:cNvSpPr>
            <a:spLocks noGrp="1"/>
          </p:cNvSpPr>
          <p:nvPr>
            <p:ph type="title"/>
          </p:nvPr>
        </p:nvSpPr>
        <p:spPr/>
        <p:txBody>
          <a:bodyPr/>
          <a:lstStyle/>
          <a:p>
            <a:r>
              <a:rPr lang="en-US" b="1">
                <a:latin typeface="Times New Roman"/>
                <a:cs typeface="Times New Roman"/>
              </a:rPr>
              <a:t>Screen-shots WEB:</a:t>
            </a:r>
          </a:p>
        </p:txBody>
      </p:sp>
      <p:pic>
        <p:nvPicPr>
          <p:cNvPr id="4" name="Picture 3" descr="A screenshot of a computer&#10;&#10;Description automatically generated">
            <a:extLst>
              <a:ext uri="{FF2B5EF4-FFF2-40B4-BE49-F238E27FC236}">
                <a16:creationId xmlns:a16="http://schemas.microsoft.com/office/drawing/2014/main" id="{972891FE-6BF8-473C-C45A-E19540374066}"/>
              </a:ext>
            </a:extLst>
          </p:cNvPr>
          <p:cNvPicPr>
            <a:picLocks noChangeAspect="1"/>
          </p:cNvPicPr>
          <p:nvPr/>
        </p:nvPicPr>
        <p:blipFill>
          <a:blip r:embed="rId2"/>
          <a:stretch>
            <a:fillRect/>
          </a:stretch>
        </p:blipFill>
        <p:spPr>
          <a:xfrm>
            <a:off x="136292" y="1146625"/>
            <a:ext cx="5940231" cy="2913444"/>
          </a:xfrm>
          <a:prstGeom prst="rect">
            <a:avLst/>
          </a:prstGeom>
        </p:spPr>
      </p:pic>
      <p:pic>
        <p:nvPicPr>
          <p:cNvPr id="5" name="Picture 4" descr="A screenshot of a food&#10;&#10;Description automatically generated">
            <a:extLst>
              <a:ext uri="{FF2B5EF4-FFF2-40B4-BE49-F238E27FC236}">
                <a16:creationId xmlns:a16="http://schemas.microsoft.com/office/drawing/2014/main" id="{963EDB22-727A-4D54-C710-C0FDFD60FFE9}"/>
              </a:ext>
            </a:extLst>
          </p:cNvPr>
          <p:cNvPicPr>
            <a:picLocks noChangeAspect="1"/>
          </p:cNvPicPr>
          <p:nvPr/>
        </p:nvPicPr>
        <p:blipFill>
          <a:blip r:embed="rId3"/>
          <a:stretch>
            <a:fillRect/>
          </a:stretch>
        </p:blipFill>
        <p:spPr>
          <a:xfrm>
            <a:off x="6188560" y="1145401"/>
            <a:ext cx="6001697" cy="2908004"/>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41B118D2-F421-86D2-8B75-A169076F8538}"/>
              </a:ext>
            </a:extLst>
          </p:cNvPr>
          <p:cNvPicPr>
            <a:picLocks noChangeAspect="1"/>
          </p:cNvPicPr>
          <p:nvPr/>
        </p:nvPicPr>
        <p:blipFill>
          <a:blip r:embed="rId4"/>
          <a:stretch>
            <a:fillRect/>
          </a:stretch>
        </p:blipFill>
        <p:spPr>
          <a:xfrm>
            <a:off x="2402153" y="4156530"/>
            <a:ext cx="5952523" cy="2686779"/>
          </a:xfrm>
          <a:prstGeom prst="rect">
            <a:avLst/>
          </a:prstGeom>
        </p:spPr>
      </p:pic>
    </p:spTree>
    <p:extLst>
      <p:ext uri="{BB962C8B-B14F-4D97-AF65-F5344CB8AC3E}">
        <p14:creationId xmlns:p14="http://schemas.microsoft.com/office/powerpoint/2010/main" val="3304386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5A6E9C-0448-1BA4-8F37-572723915613}"/>
              </a:ext>
            </a:extLst>
          </p:cNvPr>
          <p:cNvSpPr>
            <a:spLocks noGrp="1"/>
          </p:cNvSpPr>
          <p:nvPr>
            <p:ph type="title"/>
          </p:nvPr>
        </p:nvSpPr>
        <p:spPr/>
        <p:txBody>
          <a:bodyPr/>
          <a:lstStyle/>
          <a:p>
            <a:r>
              <a:rPr lang="en-US" b="1">
                <a:latin typeface="Times New Roman"/>
                <a:cs typeface="Times New Roman"/>
              </a:rPr>
              <a:t>Screen-shots IOS:</a:t>
            </a:r>
          </a:p>
        </p:txBody>
      </p:sp>
      <p:pic>
        <p:nvPicPr>
          <p:cNvPr id="2" name="Picture 1" descr="A screen shot of a phone&#10;&#10;Description automatically generated">
            <a:extLst>
              <a:ext uri="{FF2B5EF4-FFF2-40B4-BE49-F238E27FC236}">
                <a16:creationId xmlns:a16="http://schemas.microsoft.com/office/drawing/2014/main" id="{C9E796D3-ECB4-C46D-8D99-6B1C0652E7C2}"/>
              </a:ext>
            </a:extLst>
          </p:cNvPr>
          <p:cNvPicPr>
            <a:picLocks noChangeAspect="1"/>
          </p:cNvPicPr>
          <p:nvPr/>
        </p:nvPicPr>
        <p:blipFill>
          <a:blip r:embed="rId2"/>
          <a:stretch>
            <a:fillRect/>
          </a:stretch>
        </p:blipFill>
        <p:spPr>
          <a:xfrm>
            <a:off x="670634" y="1549400"/>
            <a:ext cx="1910779" cy="4114800"/>
          </a:xfrm>
          <a:prstGeom prst="rect">
            <a:avLst/>
          </a:prstGeom>
        </p:spPr>
      </p:pic>
      <p:pic>
        <p:nvPicPr>
          <p:cNvPr id="8" name="Picture 7" descr="A screenshot of a phone&#10;&#10;Description automatically generated">
            <a:extLst>
              <a:ext uri="{FF2B5EF4-FFF2-40B4-BE49-F238E27FC236}">
                <a16:creationId xmlns:a16="http://schemas.microsoft.com/office/drawing/2014/main" id="{F163F3B9-4F72-F2D6-857C-2646F7D74493}"/>
              </a:ext>
            </a:extLst>
          </p:cNvPr>
          <p:cNvPicPr>
            <a:picLocks noChangeAspect="1"/>
          </p:cNvPicPr>
          <p:nvPr/>
        </p:nvPicPr>
        <p:blipFill>
          <a:blip r:embed="rId3"/>
          <a:stretch>
            <a:fillRect/>
          </a:stretch>
        </p:blipFill>
        <p:spPr>
          <a:xfrm>
            <a:off x="3421869" y="1552575"/>
            <a:ext cx="1997762" cy="4114800"/>
          </a:xfrm>
          <a:prstGeom prst="rect">
            <a:avLst/>
          </a:prstGeom>
        </p:spPr>
      </p:pic>
      <p:pic>
        <p:nvPicPr>
          <p:cNvPr id="9" name="Picture 8" descr="A screenshot of a phone&#10;&#10;Description automatically generated">
            <a:extLst>
              <a:ext uri="{FF2B5EF4-FFF2-40B4-BE49-F238E27FC236}">
                <a16:creationId xmlns:a16="http://schemas.microsoft.com/office/drawing/2014/main" id="{0FBEFD18-1FA2-8FE2-316B-2AC8129C260A}"/>
              </a:ext>
            </a:extLst>
          </p:cNvPr>
          <p:cNvPicPr>
            <a:picLocks noChangeAspect="1"/>
          </p:cNvPicPr>
          <p:nvPr/>
        </p:nvPicPr>
        <p:blipFill>
          <a:blip r:embed="rId4"/>
          <a:stretch>
            <a:fillRect/>
          </a:stretch>
        </p:blipFill>
        <p:spPr>
          <a:xfrm>
            <a:off x="6238304" y="1552575"/>
            <a:ext cx="2043271" cy="4114800"/>
          </a:xfrm>
          <a:prstGeom prst="rect">
            <a:avLst/>
          </a:prstGeom>
        </p:spPr>
      </p:pic>
      <p:pic>
        <p:nvPicPr>
          <p:cNvPr id="10" name="Picture 9" descr="A phone with a person standing next to a phone&#10;&#10;Description automatically generated">
            <a:extLst>
              <a:ext uri="{FF2B5EF4-FFF2-40B4-BE49-F238E27FC236}">
                <a16:creationId xmlns:a16="http://schemas.microsoft.com/office/drawing/2014/main" id="{38FBD36E-E19D-98F5-104B-0889D2FE366A}"/>
              </a:ext>
            </a:extLst>
          </p:cNvPr>
          <p:cNvPicPr>
            <a:picLocks noChangeAspect="1"/>
          </p:cNvPicPr>
          <p:nvPr/>
        </p:nvPicPr>
        <p:blipFill>
          <a:blip r:embed="rId5"/>
          <a:stretch>
            <a:fillRect/>
          </a:stretch>
        </p:blipFill>
        <p:spPr>
          <a:xfrm>
            <a:off x="9418039" y="1552575"/>
            <a:ext cx="2048159" cy="4114800"/>
          </a:xfrm>
          <a:prstGeom prst="rect">
            <a:avLst/>
          </a:prstGeom>
        </p:spPr>
      </p:pic>
    </p:spTree>
    <p:extLst>
      <p:ext uri="{BB962C8B-B14F-4D97-AF65-F5344CB8AC3E}">
        <p14:creationId xmlns:p14="http://schemas.microsoft.com/office/powerpoint/2010/main" val="23558631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phone&#10;&#10;Description automatically generated">
            <a:extLst>
              <a:ext uri="{FF2B5EF4-FFF2-40B4-BE49-F238E27FC236}">
                <a16:creationId xmlns:a16="http://schemas.microsoft.com/office/drawing/2014/main" id="{3E3F092F-15A1-6641-46DD-5C56BED9FA9B}"/>
              </a:ext>
            </a:extLst>
          </p:cNvPr>
          <p:cNvPicPr>
            <a:picLocks noChangeAspect="1"/>
          </p:cNvPicPr>
          <p:nvPr/>
        </p:nvPicPr>
        <p:blipFill>
          <a:blip r:embed="rId2"/>
          <a:stretch>
            <a:fillRect/>
          </a:stretch>
        </p:blipFill>
        <p:spPr>
          <a:xfrm>
            <a:off x="580254" y="114300"/>
            <a:ext cx="2862077" cy="6241575"/>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5A79041A-735B-70F4-0403-EE338C7C2423}"/>
              </a:ext>
            </a:extLst>
          </p:cNvPr>
          <p:cNvPicPr>
            <a:picLocks noChangeAspect="1"/>
          </p:cNvPicPr>
          <p:nvPr/>
        </p:nvPicPr>
        <p:blipFill>
          <a:blip r:embed="rId3"/>
          <a:stretch>
            <a:fillRect/>
          </a:stretch>
        </p:blipFill>
        <p:spPr>
          <a:xfrm>
            <a:off x="4586252" y="114301"/>
            <a:ext cx="2908340" cy="6241574"/>
          </a:xfrm>
          <a:prstGeom prst="rect">
            <a:avLst/>
          </a:prstGeom>
        </p:spPr>
      </p:pic>
      <p:pic>
        <p:nvPicPr>
          <p:cNvPr id="6" name="Picture 5" descr="A screenshot of a phone&#10;&#10;Description automatically generated">
            <a:extLst>
              <a:ext uri="{FF2B5EF4-FFF2-40B4-BE49-F238E27FC236}">
                <a16:creationId xmlns:a16="http://schemas.microsoft.com/office/drawing/2014/main" id="{2067AA71-A8F6-2D6F-679B-7B7FD7A8C926}"/>
              </a:ext>
            </a:extLst>
          </p:cNvPr>
          <p:cNvPicPr>
            <a:picLocks noChangeAspect="1"/>
          </p:cNvPicPr>
          <p:nvPr/>
        </p:nvPicPr>
        <p:blipFill>
          <a:blip r:embed="rId4"/>
          <a:stretch>
            <a:fillRect/>
          </a:stretch>
        </p:blipFill>
        <p:spPr>
          <a:xfrm>
            <a:off x="8701762" y="114300"/>
            <a:ext cx="2906223" cy="6241576"/>
          </a:xfrm>
          <a:prstGeom prst="rect">
            <a:avLst/>
          </a:prstGeom>
        </p:spPr>
      </p:pic>
    </p:spTree>
    <p:extLst>
      <p:ext uri="{BB962C8B-B14F-4D97-AF65-F5344CB8AC3E}">
        <p14:creationId xmlns:p14="http://schemas.microsoft.com/office/powerpoint/2010/main" val="8176031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F84C271-7580-A8D5-5A26-B6200D26F9E4}"/>
              </a:ext>
            </a:extLst>
          </p:cNvPr>
          <p:cNvSpPr>
            <a:spLocks noGrp="1"/>
          </p:cNvSpPr>
          <p:nvPr>
            <p:ph type="title"/>
          </p:nvPr>
        </p:nvSpPr>
        <p:spPr>
          <a:xfrm>
            <a:off x="479011" y="341607"/>
            <a:ext cx="11186476" cy="369332"/>
          </a:xfrm>
        </p:spPr>
        <p:txBody>
          <a:bodyPr/>
          <a:lstStyle/>
          <a:p>
            <a:r>
              <a:rPr lang="en-US" b="1">
                <a:latin typeface="Times New Roman"/>
                <a:cs typeface="Times New Roman"/>
              </a:rPr>
              <a:t>Firebase Data</a:t>
            </a:r>
          </a:p>
        </p:txBody>
      </p:sp>
      <p:pic>
        <p:nvPicPr>
          <p:cNvPr id="4" name="Picture 3" descr="A screenshot of a graph&#10;&#10;Description automatically generated">
            <a:extLst>
              <a:ext uri="{FF2B5EF4-FFF2-40B4-BE49-F238E27FC236}">
                <a16:creationId xmlns:a16="http://schemas.microsoft.com/office/drawing/2014/main" id="{C1078982-E19D-FB80-BF8E-197A80269DAB}"/>
              </a:ext>
            </a:extLst>
          </p:cNvPr>
          <p:cNvPicPr>
            <a:picLocks noChangeAspect="1"/>
          </p:cNvPicPr>
          <p:nvPr/>
        </p:nvPicPr>
        <p:blipFill>
          <a:blip r:embed="rId2"/>
          <a:stretch>
            <a:fillRect/>
          </a:stretch>
        </p:blipFill>
        <p:spPr>
          <a:xfrm>
            <a:off x="49982" y="879887"/>
            <a:ext cx="12045232" cy="5910192"/>
          </a:xfrm>
          <a:prstGeom prst="rect">
            <a:avLst/>
          </a:prstGeom>
        </p:spPr>
      </p:pic>
    </p:spTree>
    <p:extLst>
      <p:ext uri="{BB962C8B-B14F-4D97-AF65-F5344CB8AC3E}">
        <p14:creationId xmlns:p14="http://schemas.microsoft.com/office/powerpoint/2010/main" val="3592767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A0EFAF-42BE-9130-4635-62AAADEF2DCF}"/>
              </a:ext>
            </a:extLst>
          </p:cNvPr>
          <p:cNvSpPr>
            <a:spLocks noGrp="1"/>
          </p:cNvSpPr>
          <p:nvPr>
            <p:ph type="title"/>
          </p:nvPr>
        </p:nvSpPr>
        <p:spPr/>
        <p:txBody>
          <a:bodyPr/>
          <a:lstStyle/>
          <a:p>
            <a:r>
              <a:rPr lang="en-US" b="1" err="1">
                <a:latin typeface="Times New Roman"/>
                <a:cs typeface="Times New Roman"/>
              </a:rPr>
              <a:t>Firestore</a:t>
            </a:r>
            <a:r>
              <a:rPr lang="en-US" b="1">
                <a:latin typeface="Times New Roman"/>
                <a:cs typeface="Times New Roman"/>
              </a:rPr>
              <a:t> Database</a:t>
            </a:r>
          </a:p>
        </p:txBody>
      </p:sp>
      <p:pic>
        <p:nvPicPr>
          <p:cNvPr id="4" name="Picture 3" descr="A screenshot of a computer&#10;&#10;Description automatically generated">
            <a:extLst>
              <a:ext uri="{FF2B5EF4-FFF2-40B4-BE49-F238E27FC236}">
                <a16:creationId xmlns:a16="http://schemas.microsoft.com/office/drawing/2014/main" id="{023ED6DB-8EB4-DFD6-18E8-FFA2A3D821F0}"/>
              </a:ext>
            </a:extLst>
          </p:cNvPr>
          <p:cNvPicPr>
            <a:picLocks noChangeAspect="1"/>
          </p:cNvPicPr>
          <p:nvPr/>
        </p:nvPicPr>
        <p:blipFill>
          <a:blip r:embed="rId2"/>
          <a:stretch>
            <a:fillRect/>
          </a:stretch>
        </p:blipFill>
        <p:spPr>
          <a:xfrm>
            <a:off x="1" y="944476"/>
            <a:ext cx="12195174" cy="5930916"/>
          </a:xfrm>
          <a:prstGeom prst="rect">
            <a:avLst/>
          </a:prstGeom>
        </p:spPr>
      </p:pic>
    </p:spTree>
    <p:extLst>
      <p:ext uri="{BB962C8B-B14F-4D97-AF65-F5344CB8AC3E}">
        <p14:creationId xmlns:p14="http://schemas.microsoft.com/office/powerpoint/2010/main" val="414179962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SP_AGENDA" val="TOC TOCShowsSubsections Dividers SectionNumber SlideNumber"/>
</p:tagLst>
</file>

<file path=ppt/tags/tag1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00 [4]&quot; Source=&quot;Harvey 100&quot; /&gt;"/>
</p:tagLst>
</file>

<file path=ppt/tags/tag10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4/100 [94]&quot; Source=&quot;Harvey 100&quot; /&gt;"/>
</p:tagLst>
</file>

<file path=ppt/tags/tag10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5/100 [95]&quot; Source=&quot;Harvey 100&quot; /&gt;"/>
</p:tagLst>
</file>

<file path=ppt/tags/tag10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6/100 [96]&quot; Source=&quot;Harvey 100&quot; /&gt;"/>
</p:tagLst>
</file>

<file path=ppt/tags/tag10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7/100 [97]&quot; Source=&quot;Harvey 100&quot; /&gt;"/>
</p:tagLst>
</file>

<file path=ppt/tags/tag10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8/100 [98]&quot; Source=&quot;Harvey 100&quot; /&gt;"/>
</p:tagLst>
</file>

<file path=ppt/tags/tag10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9/100 [99]&quot; Source=&quot;Harvey 100&quot; /&gt;"/>
</p:tagLst>
</file>

<file path=ppt/tags/tag10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0/100 [100]&quot; Source=&quot;Harvey 100&quot; /&gt;"/>
</p:tagLst>
</file>

<file path=ppt/tags/tag10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0/8 [0]&quot; /&gt;"/>
</p:tagLst>
</file>

<file path=ppt/tags/tag10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1/8 [1]&quot; /&gt;"/>
</p:tagLst>
</file>

<file path=ppt/tags/tag10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2/8 [2]&quot; /&gt;"/>
</p:tagLst>
</file>

<file path=ppt/tags/tag1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00 [5]&quot; Source=&quot;Harvey 100&quot; /&gt;"/>
</p:tagLst>
</file>

<file path=ppt/tags/tag11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3/8 [3]&quot; /&gt;"/>
</p:tagLst>
</file>

<file path=ppt/tags/tag11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4/8 [4]&quot; /&gt;"/>
</p:tagLst>
</file>

<file path=ppt/tags/tag11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5/8 [5]&quot; /&gt;"/>
</p:tagLst>
</file>

<file path=ppt/tags/tag11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6/8 [6]&quot; /&gt;"/>
</p:tagLst>
</file>

<file path=ppt/tags/tag11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7/8 [7]&quot; /&gt;"/>
</p:tagLst>
</file>

<file path=ppt/tags/tag11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8/8 [8]&quot; /&gt;"/>
</p:tagLst>
</file>

<file path=ppt/tags/tag11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0/4 [0]&quot; /&gt;"/>
</p:tagLst>
</file>

<file path=ppt/tags/tag11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1/4 [1]&quot; /&gt;"/>
</p:tagLst>
</file>

<file path=ppt/tags/tag11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2/4 [2]&quot; /&gt;"/>
</p:tagLst>
</file>

<file path=ppt/tags/tag11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3/4 [3]&quot; /&gt;"/>
</p:tagLst>
</file>

<file path=ppt/tags/tag1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00 [6]&quot; Source=&quot;Harvey 100&quot; /&gt;"/>
</p:tagLst>
</file>

<file path=ppt/tags/tag12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4/4 [4]&quot; /&gt;"/>
</p:tagLst>
</file>

<file path=ppt/tags/tag12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0/3 [0]&quot; /&gt;"/>
</p:tagLst>
</file>

<file path=ppt/tags/tag12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1/3 [1]&quot; /&gt;"/>
</p:tagLst>
</file>

<file path=ppt/tags/tag12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2/3 [2]&quot; /&gt;"/>
</p:tagLst>
</file>

<file path=ppt/tags/tag12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3/3 [3]&quot; /&gt;"/>
</p:tagLst>
</file>

<file path=ppt/tags/tag1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00 [7]&quot; Source=&quot;Harvey 100&quot; /&gt;"/>
</p:tagLst>
</file>

<file path=ppt/tags/tag1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00 [8]&quot; Source=&quot;Harvey 100&quot; /&gt;"/>
</p:tagLst>
</file>

<file path=ppt/tags/tag1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00 [9]&quot; Source=&quot;Harvey 100&quot; /&gt;"/>
</p:tagLst>
</file>

<file path=ppt/tags/tag1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100 [10]&quot; Source=&quot;Harvey 100&quot; /&gt;"/>
</p:tagLst>
</file>

<file path=ppt/tags/tag1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100 [11]&quot; Source=&quot;Harvey 100&quot; /&gt;"/>
</p:tagLst>
</file>

<file path=ppt/tags/tag1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2/100 [12]&quot; Source=&quot;Harvey 100&quot; /&gt;"/>
</p:tagLst>
</file>

<file path=ppt/tags/tag1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3/100 [13]&quot; Source=&quot;Harvey 100&quot; /&gt;"/>
</p:tagLst>
</file>

<file path=ppt/tags/tag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True&quot; Source=&quot;Group 4&quot; Layer=&quot;Group 4&quot; /&gt;"/>
</p:tagLst>
</file>

<file path=ppt/tags/tag2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4/100 [14]&quot; Source=&quot;Harvey 100&quot; /&gt;"/>
</p:tagLst>
</file>

<file path=ppt/tags/tag2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5/100 [15]&quot; Source=&quot;Harvey 100&quot; /&gt;"/>
</p:tagLst>
</file>

<file path=ppt/tags/tag2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6/100 [16]&quot; Source=&quot;Harvey 100&quot; /&gt;"/>
</p:tagLst>
</file>

<file path=ppt/tags/tag2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7/100 [17]&quot; Source=&quot;Harvey 100&quot; /&gt;"/>
</p:tagLst>
</file>

<file path=ppt/tags/tag2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8/100 [18]&quot; Source=&quot;Harvey 100&quot; /&gt;"/>
</p:tagLst>
</file>

<file path=ppt/tags/tag2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9/100 [19]&quot; Source=&quot;Harvey 100&quot; /&gt;"/>
</p:tagLst>
</file>

<file path=ppt/tags/tag2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0/100 [20]&quot; Source=&quot;Harvey 100&quot; /&gt;"/>
</p:tagLst>
</file>

<file path=ppt/tags/tag2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100 [21]&quot; Source=&quot;Harvey 100&quot; /&gt;"/>
</p:tagLst>
</file>

<file path=ppt/tags/tag2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2/100 [22]&quot; Source=&quot;Harvey 100&quot; /&gt;"/>
</p:tagLst>
</file>

<file path=ppt/tags/tag2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3/100 [23]&quot; Source=&quot;Harvey 100&quot; /&gt;"/>
</p:tagLst>
</file>

<file path=ppt/tags/tag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True&quot; Source=&quot;Group 5&quot; Layer=&quot;Group 5&quot; /&gt;"/>
</p:tagLst>
</file>

<file path=ppt/tags/tag3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4/100 [24]&quot; Source=&quot;Harvey 100&quot; /&gt;"/>
</p:tagLst>
</file>

<file path=ppt/tags/tag3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5/100 [25]&quot; Source=&quot;Harvey 100&quot; /&gt;"/>
</p:tagLst>
</file>

<file path=ppt/tags/tag3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6/100 [26]&quot; Source=&quot;Harvey 100&quot; /&gt;"/>
</p:tagLst>
</file>

<file path=ppt/tags/tag3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7/100 [27]&quot; Source=&quot;Harvey 100&quot; /&gt;"/>
</p:tagLst>
</file>

<file path=ppt/tags/tag3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8/100 [28]&quot; Source=&quot;Harvey 100&quot; /&gt;"/>
</p:tagLst>
</file>

<file path=ppt/tags/tag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9/100 [29]&quot; Source=&quot;Harvey 100&quot; /&gt;"/>
</p:tagLst>
</file>

<file path=ppt/tags/tag3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0/100 [30]&quot; Source=&quot;Harvey 100&quot; /&gt;"/>
</p:tagLst>
</file>

<file path=ppt/tags/tag3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100 [31]&quot; Source=&quot;Harvey 100&quot; /&gt;"/>
</p:tagLst>
</file>

<file path=ppt/tags/tag3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2/100 [32]&quot; Source=&quot;Harvey 100&quot; /&gt;"/>
</p:tagLst>
</file>

<file path=ppt/tags/tag3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3/100 [33]&quot; Source=&quot;Harvey 100&quot; /&gt;"/>
</p:tagLst>
</file>

<file path=ppt/tags/tag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True&quot; Source=&quot;Harvey 8&quot; Layer=&quot;Harvey 8&quot; /&gt;"/>
</p:tagLst>
</file>

<file path=ppt/tags/tag4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4/100 [34]&quot; Source=&quot;Harvey 100&quot; /&gt;"/>
</p:tagLst>
</file>

<file path=ppt/tags/tag4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5/100 [35]&quot; Source=&quot;Harvey 100&quot; /&gt;"/>
</p:tagLst>
</file>

<file path=ppt/tags/tag4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6/100 [36]&quot; Source=&quot;Harvey 100&quot; /&gt;"/>
</p:tagLst>
</file>

<file path=ppt/tags/tag4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7/100 [37]&quot; Source=&quot;Harvey 100&quot; /&gt;"/>
</p:tagLst>
</file>

<file path=ppt/tags/tag4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8/100 [38]&quot; Source=&quot;Harvey 100&quot; /&gt;"/>
</p:tagLst>
</file>

<file path=ppt/tags/tag4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9/100 [39]&quot; Source=&quot;Harvey 100&quot; /&gt;"/>
</p:tagLst>
</file>

<file path=ppt/tags/tag4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0/100 [40]&quot; Source=&quot;Harvey 100&quot; /&gt;"/>
</p:tagLst>
</file>

<file path=ppt/tags/tag4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100 [41]&quot; Source=&quot;Harvey 100&quot; /&gt;"/>
</p:tagLst>
</file>

<file path=ppt/tags/tag4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2/100 [42]&quot; Source=&quot;Harvey 100&quot; /&gt;"/>
</p:tagLst>
</file>

<file path=ppt/tags/tag4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3/100 [43]&quot; Source=&quot;Harvey 100&quot; /&gt;"/>
</p:tagLst>
</file>

<file path=ppt/tags/tag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d5f66dcd-7c8d-4661-849b-23a9587c15e3&quot; /&gt;"/>
  <p:tag name="SP_POWERSHAPE" val="&lt;PowerShapeTag ClassVersion=&quot;0&quot; GUID=&quot;81f1f80b-b882-418d-8bbb-9c38d8d27274&quot; IsConsolidated=&quot;False&quot; IsTopLevel=&quot;True&quot; Layer=&quot;Harvey 100&quot; Source=&quot;Harvey 100&quot; /&gt;"/>
</p:tagLst>
</file>

<file path=ppt/tags/tag5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4/100 [44]&quot; Source=&quot;Harvey 100&quot; /&gt;"/>
</p:tagLst>
</file>

<file path=ppt/tags/tag5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5/100 [45]&quot; Source=&quot;Harvey 100&quot; /&gt;"/>
</p:tagLst>
</file>

<file path=ppt/tags/tag5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6/100 [46]&quot; Source=&quot;Harvey 100&quot; /&gt;"/>
</p:tagLst>
</file>

<file path=ppt/tags/tag5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7/100 [47]&quot; Source=&quot;Harvey 100&quot; /&gt;"/>
</p:tagLst>
</file>

<file path=ppt/tags/tag5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8/100 [48]&quot; Source=&quot;Harvey 100&quot; /&gt;"/>
</p:tagLst>
</file>

<file path=ppt/tags/tag5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9/100 [49]&quot; Source=&quot;Harvey 100&quot; /&gt;"/>
</p:tagLst>
</file>

<file path=ppt/tags/tag5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0/100 [50]&quot; Source=&quot;Harvey 100&quot; /&gt;"/>
</p:tagLst>
</file>

<file path=ppt/tags/tag5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100 [51]&quot; Source=&quot;Harvey 100&quot; /&gt;"/>
</p:tagLst>
</file>

<file path=ppt/tags/tag5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2/100 [52]&quot; Source=&quot;Harvey 100&quot; /&gt;"/>
</p:tagLst>
</file>

<file path=ppt/tags/tag5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3/100 [53]&quot; Source=&quot;Harvey 100&quot; /&gt;"/>
</p:tagLst>
</file>

<file path=ppt/tags/tag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0/100 [0]&quot; Source=&quot;Harvey 100&quot; /&gt;"/>
</p:tagLst>
</file>

<file path=ppt/tags/tag6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4/100 [54]&quot; Source=&quot;Harvey 100&quot; /&gt;"/>
</p:tagLst>
</file>

<file path=ppt/tags/tag6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5/100 [55]&quot; Source=&quot;Harvey 100&quot; /&gt;"/>
</p:tagLst>
</file>

<file path=ppt/tags/tag6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6/100 [56]&quot; Source=&quot;Harvey 100&quot; /&gt;"/>
</p:tagLst>
</file>

<file path=ppt/tags/tag6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7/100 [57]&quot; Source=&quot;Harvey 100&quot; /&gt;"/>
</p:tagLst>
</file>

<file path=ppt/tags/tag6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8/100 [58]&quot; Source=&quot;Harvey 100&quot; /&gt;"/>
</p:tagLst>
</file>

<file path=ppt/tags/tag6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9/100 [59]&quot; Source=&quot;Harvey 100&quot; /&gt;"/>
</p:tagLst>
</file>

<file path=ppt/tags/tag6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0/100 [60]&quot; Source=&quot;Harvey 100&quot; /&gt;"/>
</p:tagLst>
</file>

<file path=ppt/tags/tag6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100 [61]&quot; Source=&quot;Harvey 100&quot; /&gt;"/>
</p:tagLst>
</file>

<file path=ppt/tags/tag6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2/100 [62]&quot; Source=&quot;Harvey 100&quot; /&gt;"/>
</p:tagLst>
</file>

<file path=ppt/tags/tag6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3/100 [63]&quot; Source=&quot;Harvey 100&quot; /&gt;"/>
</p:tagLst>
</file>

<file path=ppt/tags/tag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00 [1]&quot; Source=&quot;Harvey 100&quot; /&gt;"/>
</p:tagLst>
</file>

<file path=ppt/tags/tag7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4/100 [64]&quot; Source=&quot;Harvey 100&quot; /&gt;"/>
</p:tagLst>
</file>

<file path=ppt/tags/tag7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5/100 [65]&quot; Source=&quot;Harvey 100&quot; /&gt;"/>
</p:tagLst>
</file>

<file path=ppt/tags/tag7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6/100 [66]&quot; Source=&quot;Harvey 100&quot; /&gt;"/>
</p:tagLst>
</file>

<file path=ppt/tags/tag7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7/100 [67]&quot; Source=&quot;Harvey 100&quot; /&gt;"/>
</p:tagLst>
</file>

<file path=ppt/tags/tag7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8/100 [68]&quot; Source=&quot;Harvey 100&quot; /&gt;"/>
</p:tagLst>
</file>

<file path=ppt/tags/tag7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9/100 [69]&quot; Source=&quot;Harvey 100&quot; /&gt;"/>
</p:tagLst>
</file>

<file path=ppt/tags/tag7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0/100 [70]&quot; Source=&quot;Harvey 100&quot; /&gt;"/>
</p:tagLst>
</file>

<file path=ppt/tags/tag7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100 [71]&quot; Source=&quot;Harvey 100&quot; /&gt;"/>
</p:tagLst>
</file>

<file path=ppt/tags/tag7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2/100 [72]&quot; Source=&quot;Harvey 100&quot; /&gt;"/>
</p:tagLst>
</file>

<file path=ppt/tags/tag7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3/100 [73]&quot; Source=&quot;Harvey 100&quot; /&gt;"/>
</p:tagLst>
</file>

<file path=ppt/tags/tag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00 [2]&quot; Source=&quot;Harvey 100&quot; /&gt;"/>
</p:tagLst>
</file>

<file path=ppt/tags/tag8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4/100 [74]&quot; Source=&quot;Harvey 100&quot; /&gt;"/>
</p:tagLst>
</file>

<file path=ppt/tags/tag8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5/100 [75]&quot; Source=&quot;Harvey 100&quot; /&gt;"/>
</p:tagLst>
</file>

<file path=ppt/tags/tag8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6/100 [76]&quot; Source=&quot;Harvey 100&quot; /&gt;"/>
</p:tagLst>
</file>

<file path=ppt/tags/tag8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7/100 [77]&quot; Source=&quot;Harvey 100&quot; /&gt;"/>
</p:tagLst>
</file>

<file path=ppt/tags/tag8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8/100 [78]&quot; Source=&quot;Harvey 100&quot; /&gt;"/>
</p:tagLst>
</file>

<file path=ppt/tags/tag8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9/100 [79]&quot; Source=&quot;Harvey 100&quot; /&gt;"/>
</p:tagLst>
</file>

<file path=ppt/tags/tag8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0/100 [80]&quot; Source=&quot;Harvey 100&quot; /&gt;"/>
</p:tagLst>
</file>

<file path=ppt/tags/tag8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100 [81]&quot; Source=&quot;Harvey 100&quot; /&gt;"/>
</p:tagLst>
</file>

<file path=ppt/tags/tag8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2/100 [82]&quot; Source=&quot;Harvey 100&quot; /&gt;"/>
</p:tagLst>
</file>

<file path=ppt/tags/tag8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3/100 [83]&quot; Source=&quot;Harvey 100&quot; /&gt;"/>
</p:tagLst>
</file>

<file path=ppt/tags/tag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00 [3]&quot; Source=&quot;Harvey 100&quot; /&gt;"/>
</p:tagLst>
</file>

<file path=ppt/tags/tag9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4/100 [84]&quot; Source=&quot;Harvey 100&quot; /&gt;"/>
</p:tagLst>
</file>

<file path=ppt/tags/tag9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5/100 [85]&quot; Source=&quot;Harvey 100&quot; /&gt;"/>
</p:tagLst>
</file>

<file path=ppt/tags/tag9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6/100 [86]&quot; Source=&quot;Harvey 100&quot; /&gt;"/>
</p:tagLst>
</file>

<file path=ppt/tags/tag9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7/100 [87]&quot; Source=&quot;Harvey 100&quot; /&gt;"/>
</p:tagLst>
</file>

<file path=ppt/tags/tag9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8/100 [88]&quot; Source=&quot;Harvey 100&quot; /&gt;"/>
</p:tagLst>
</file>

<file path=ppt/tags/tag9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9/100 [89]&quot; Source=&quot;Harvey 100&quot; /&gt;"/>
</p:tagLst>
</file>

<file path=ppt/tags/tag9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0/100 [90]&quot; Source=&quot;Harvey 100&quot; /&gt;"/>
</p:tagLst>
</file>

<file path=ppt/tags/tag9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100 [91]&quot; Source=&quot;Harvey 100&quot; /&gt;"/>
</p:tagLst>
</file>

<file path=ppt/tags/tag9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2/100 [92]&quot; Source=&quot;Harvey 100&quot; /&gt;"/>
</p:tagLst>
</file>

<file path=ppt/tags/tag9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3/100 [93]&quot; Source=&quot;Harvey 100&quot; /&gt;"/>
</p:tagLst>
</file>

<file path=ppt/theme/theme1.xml><?xml version="1.0" encoding="utf-8"?>
<a:theme xmlns:a="http://schemas.openxmlformats.org/drawingml/2006/main" name="SAP Template 2023">
  <a:themeElements>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fontScheme name="SAP 2023">
      <a:majorFont>
        <a:latin typeface="72 Brand Medium"/>
        <a:ea typeface=""/>
        <a:cs typeface=""/>
      </a:majorFont>
      <a:minorFont>
        <a:latin typeface="72 Brand"/>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fontAlgn="base">
          <a:spcBef>
            <a:spcPct val="50000"/>
          </a:spcBef>
          <a:spcAft>
            <a:spcPct val="0"/>
          </a:spcAft>
          <a:buClr>
            <a:schemeClr val="tx1"/>
          </a:buClr>
          <a:buSzPct val="100000"/>
          <a:defRPr sz="1800" kern="0" dirty="0" err="1" smtClean="0">
            <a:latin typeface="72 Brand" panose="020B0504030603020204" pitchFamily="34" charset="0"/>
            <a:ea typeface="Arial Unicode MS" pitchFamily="34" charset="-128"/>
            <a:cs typeface="Arial Unicode MS" pitchFamily="34" charset="-128"/>
          </a:defRPr>
        </a:defPPr>
      </a:lstStyle>
    </a:txDef>
  </a:objectDefaults>
  <a:extraClrSchemeLst/>
  <a:custClrLst>
    <a:custClr name="Blue 2">
      <a:srgbClr val="D1EFFF"/>
    </a:custClr>
    <a:custClr name="Blue 4">
      <a:srgbClr val="89D1FF"/>
    </a:custClr>
    <a:custClr name="Blue 6">
      <a:srgbClr val="1B90FF"/>
    </a:custClr>
    <a:custClr name="Blue 7">
      <a:srgbClr val="0070F2"/>
    </a:custClr>
    <a:custClr name="Blue 10">
      <a:srgbClr val="002A86"/>
    </a:custClr>
    <a:custClr name="Blue 11">
      <a:srgbClr val="00144A"/>
    </a:custClr>
    <a:custClr name="Mango 2">
      <a:srgbClr val="FFF3B8"/>
    </a:custClr>
    <a:custClr name="Mango 4">
      <a:srgbClr val="FFC933"/>
    </a:custClr>
    <a:custClr name="Mango 6">
      <a:srgbClr val="E76500"/>
    </a:custClr>
    <a:custClr name="Mango 7">
      <a:srgbClr val="C35500"/>
    </a:custClr>
    <a:custClr name="Mango 10">
      <a:srgbClr val="6D1900"/>
    </a:custClr>
    <a:custClr name="Mango 11">
      <a:srgbClr val="450B00"/>
    </a:custClr>
    <a:custClr name="Teal 2">
      <a:srgbClr val="C2FCEE"/>
    </a:custClr>
    <a:custClr name="Teal 4">
      <a:srgbClr val="2CE0BF"/>
    </a:custClr>
    <a:custClr name="Teal 6">
      <a:srgbClr val="049F9A"/>
    </a:custClr>
    <a:custClr name="Teal 7">
      <a:srgbClr val="07838F"/>
    </a:custClr>
    <a:custClr name="Teal 10">
      <a:srgbClr val="02414C"/>
    </a:custClr>
    <a:custClr name="Teal 11">
      <a:srgbClr val="012931"/>
    </a:custClr>
    <a:custClr name="Green 2">
      <a:srgbClr val="EBF5CB"/>
    </a:custClr>
    <a:custClr name="Green 4">
      <a:srgbClr val="97DD40"/>
    </a:custClr>
    <a:custClr name="Green 6">
      <a:srgbClr val="36A41D"/>
    </a:custClr>
    <a:custClr name="Green 7">
      <a:srgbClr val="188918"/>
    </a:custClr>
    <a:custClr name="Green 10">
      <a:srgbClr val="164323"/>
    </a:custClr>
    <a:custClr name="Green 11">
      <a:srgbClr val="0E2B16"/>
    </a:custClr>
    <a:custClr name="Red 2">
      <a:srgbClr val="FFD5EA"/>
    </a:custClr>
    <a:custClr name="Red 4">
      <a:srgbClr val="FF8CB2"/>
    </a:custClr>
    <a:custClr name="Red 6">
      <a:srgbClr val="EE3939"/>
    </a:custClr>
    <a:custClr name="Red 7">
      <a:srgbClr val="D20A0A"/>
    </a:custClr>
    <a:custClr name="Red 10">
      <a:srgbClr val="5A0404"/>
    </a:custClr>
    <a:custClr name="Red 11">
      <a:srgbClr val="350000"/>
    </a:custClr>
    <a:custClr name="Raspberry 2">
      <a:srgbClr val="FFDCE8"/>
    </a:custClr>
    <a:custClr name="Raspberry 4">
      <a:srgbClr val="FEADC8"/>
    </a:custClr>
    <a:custClr name="Raspberry 6">
      <a:srgbClr val="FA4F96"/>
    </a:custClr>
    <a:custClr name="Raspberry 7">
      <a:srgbClr val="DF1278"/>
    </a:custClr>
    <a:custClr name="Raspberry 10">
      <a:srgbClr val="71014B"/>
    </a:custClr>
    <a:custClr name="Raspberry 11">
      <a:srgbClr val="510136"/>
    </a:custClr>
    <a:custClr name="Pink 2">
      <a:srgbClr val="FFDCF3"/>
    </a:custClr>
    <a:custClr name="Pink 4">
      <a:srgbClr val="FF8AF0"/>
    </a:custClr>
    <a:custClr name="Pink 6">
      <a:srgbClr val="F31DED"/>
    </a:custClr>
    <a:custClr name="Pink 7">
      <a:srgbClr val="CC00DC"/>
    </a:custClr>
    <a:custClr name="Pink 10">
      <a:srgbClr val="510080"/>
    </a:custClr>
    <a:custClr name="Pink 11">
      <a:srgbClr val="28004A"/>
    </a:custClr>
    <a:custClr name="Indigo 2">
      <a:srgbClr val="E2D8FF"/>
    </a:custClr>
    <a:custClr name="Indigo 4">
      <a:srgbClr val="B894FF"/>
    </a:custClr>
    <a:custClr name="Indigo 6">
      <a:srgbClr val="7858FF"/>
    </a:custClr>
    <a:custClr name="Indigo 7">
      <a:srgbClr val="5D36FF"/>
    </a:custClr>
    <a:custClr name="Indigo 10">
      <a:srgbClr val="1C0C6E"/>
    </a:custClr>
    <a:custClr name="Indigo 11">
      <a:srgbClr val="0E0637"/>
    </a:custClr>
  </a:custClrLst>
  <a:extLst>
    <a:ext uri="{05A4C25C-085E-4340-85A3-A5531E510DB2}">
      <thm15:themeFamily xmlns:thm15="http://schemas.microsoft.com/office/thememl/2012/main" name="Presentation16" id="{6EE3CE7A-E618-354C-A911-C8B540FBF846}" vid="{D6A1CD9D-FAE1-404C-ADBB-39144CF68697}"/>
    </a:ext>
  </a:extLst>
</a:theme>
</file>

<file path=ppt/theme/theme2.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D0FCFAFA-D3D3-1441-8101-DA629D03A5D9}">
  <we:reference id="b0692d11-e342-a550-cfba-e8c57e47b8f1" version="1.0.0.8" store="EXCatalog" storeType="EXCatalog"/>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E65AE667-A5F5-0F47-8627-5174A8B7EA47}">
  <we:reference id="b8d7a30b-109c-4c41-a1df-a6cb639730b5" version="2.0.0.5"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p:properties xmlns:p="http://schemas.microsoft.com/office/2006/metadata/properties" xmlns:xsi="http://www.w3.org/2001/XMLSchema-instance" xmlns:pc="http://schemas.microsoft.com/office/infopath/2007/PartnerControls">
  <documentManagement>
    <ResponsibleContact xmlns="47fc58d8-9f4b-4bc8-b278-c3cb6f298023">
      <UserInfo>
        <DisplayName/>
        <AccountId xsi:nil="true"/>
        <AccountType/>
      </UserInfo>
    </ResponsibleContact>
  </documentManagement>
</p:properties>
</file>

<file path=customXml/item10.xml><?xml version="1.0" encoding="utf-8"?>
<TemplafySlideFormConfiguration><![CDATA[{"formFields":[],"formDataEntries":[]}]]></TemplafySlideFormConfiguration>
</file>

<file path=customXml/item11.xml><?xml version="1.0" encoding="utf-8"?>
<TemplafySlideTemplateConfiguration><![CDATA[{"slideVersion":1,"isValidatorEnabled":false,"isLocked":false,"elementsMetadata":[],"slideId":"638360698455994173","enableDocumentContentUpdater":false,"version":"2.0"}]]></TemplafySlideTemplateConfiguration>
</file>

<file path=customXml/item2.xml><?xml version="1.0" encoding="utf-8"?>
<TemplafyTemplateConfiguration><![CDATA[{"elementsMetadata":[{"type":"shape","id":"61d2a286-4e36-46a3-9448-64aafb67b6f3","elementConfiguration":{"binding":"{{ DataSources.Classification[Form.Classification.Name].Display}}","type":"text","disableUpdates":false}},{"type":"shape","id":"8bd3c244-d77f-46c8-9dd4-70fe0207ed36","elementConfiguration":{"inheritDimensions":"{{InheritDimensions.InheritNone}}","width":"","height":"1 cm","image":"{{Form.SAPLogo.SubbrandBlue}}","visibility":"","type":"image","disableUpdates":false}},{"type":"shape","id":"c4ab8abc-c1d7-476a-bf78-cc3d90e102b5","elementConfiguration":{"binding":"{{Form.Classification.Display}}","visibility":"","type":"text","disableUpdates":false}},{"type":"shape","id":"7a622a17-153d-41d0-897b-b240fbfbe6e7","elementConfiguration":{"binding":"{{Form.Classification.Display}}","visibility":"","type":"text","disableUpdates":false}},{"type":"shape","id":"c5369acf-8e25-4cad-9280-1ef36bcd41ad","elementConfiguration":{"inheritDimensions":"{{InheritDimensions.InheritNone}}","width":"","height":"1 cm","image":"{{Form.SAPLogo.SubbrandBlack}}","visibility":"","type":"image","disableUpdates":false}},{"type":"shape","id":"cfa60b14-6db6-44b1-9ca4-cf38257937d3","elementConfiguration":{"inheritDimensions":"{{InheritDimensions.InheritNone}}","width":"","height":"1 cm","image":"{{Form.SAPLogo.SubbrandWhite}}","visibility":"","type":"image","disableUpdates":false}},{"type":"shape","id":"cd4575c8-b24a-42c5-b06f-713fc5a967f8","elementConfiguration":{"binding":"{{Form.Classification.Display}}","visibility":"","type":"text","disableUpdates":false}},{"type":"shape","id":"27dacb9d-7a6e-4098-957a-60862cdf30b6","elementConfiguration":{"inheritDimensions":"{{InheritDimensions.InheritNone}}","width":"","height":"1 cm","image":"{{Form.SAPLogo.SubbrandBlue}}","visibility":"","type":"image","disableUpdates":false}},{"type":"shape","id":"d9a1792a-951b-44ac-add4-6e190469c0c9","elementConfiguration":{"binding":"{{Form.Classification.Display}}","visibility":"","type":"text","disableUpdates":false}},{"type":"shape","id":"5cf376d8-ef16-406f-9f88-dc9a41dc4e69","elementConfiguration":{"inheritDimensions":"{{InheritDimensions.InheritNone}}","width":"","height":"1 cm","image":"{{Form.SAPLogo.SubbrandBlue}}","visibility":"","type":"image","disableUpdates":false}},{"type":"shape","id":"01935cd5-2578-4cca-86e6-fd9db02a9c18","elementConfiguration":{"binding":"{{Form.Classification.Display}}","visibility":"","type":"text","disableUpdates":false}},{"type":"shape","id":"5597424d-3ad6-4715-9ab6-2068179b1e9b","elementConfiguration":{"inheritDimensions":"{{InheritDimensions.InheritNone}}","width":"","height":"1 cm","image":"{{Form.SAPLogo.SubbrandBlue}}","visibility":"","type":"image","disableUpdates":false}},{"type":"shape","id":"b45d9cf1-eeba-4c94-8017-ce27b1ae2a3c","elementConfiguration":{"binding":"{{Form.Classification.Display}}","visibility":"","type":"text","disableUpdates":false}},{"type":"shape","id":"4da0daf4-694e-4722-b051-1143e649d626","elementConfiguration":{"inheritDimensions":"{{InheritDimensions.InheritNone}}","width":"","height":"1 cm","image":"{{Form.SAPLogo.SubbrandWhite}}","visibility":"","type":"image","disableUpdates":false}},{"type":"shape","id":"3bbc786f-246d-4635-b791-cb7ac5bc2639","elementConfiguration":{"binding":"{{Form.Classification.Display}}","visibility":"","type":"text","disableUpdates":false}},{"type":"shape","id":"b074c926-b20d-4afa-ad5a-3ba3118ac900","elementConfiguration":{"binding":"{{DataSources.PPTCopyRight[\"Slide 5 copyright\"].CopyrightMessage}}","visibility":"","type":"text","disableUpdates":false}},{"type":"shape","id":"06136091-d2bc-4d4f-907e-c4ca509d4214","elementConfiguration":{"inheritDimensions":"{{InheritDimensions.InheritNone}}","width":"","height":"1 cm","image":"{{Form.SAPLogo.SubbrandBlack}}","visibility":"","type":"image","disableUpdates":false}},{"type":"shape","id":"f6ab4919-8480-46d0-a0ce-643a0698453f","elementConfiguration":{"binding":"{{Form.Classification.Display}}","visibility":"","type":"text","disableUpdates":false}},{"type":"shape","id":"46cdfc3b-d5ae-44b9-aa27-3d21efc551e4","elementConfiguration":{"inheritDimensions":"{{InheritDimensions.InheritNone}}","width":"","height":"1 cm","image":"{{Form.SAPLogo.SubbrandWhite}}","visibility":"","type":"image","disableUpdates":false}},{"type":"shape","id":"af80c14a-7e97-4276-a30e-a7c926c7789d","elementConfiguration":{"binding":"{{Form.Classification.Display}}","visibility":"","type":"text","disableUpdates":false}},{"type":"shape","id":"de7a606c-e87b-42be-a175-0ed08698cbef","elementConfiguration":{"inheritDimensions":"{{InheritDimensions.InheritNone}}","width":"","height":"1 cm","image":"{{Form.SAPLogo.SubbrandBlack}}","visibility":"","type":"image","disableUpdates":false}},{"type":"shape","id":"01aac518-bd5e-451b-80de-58f46fe591d8","elementConfiguration":{"binding":"{{Form.Classification.Display}}","visibility":"","type":"text","disableUpdates":false}},{"type":"shape","id":"107e2655-c6de-462d-a2ef-e48131d8be2d","elementConfiguration":{"inheritDimensions":"{{InheritDimensions.InheritNone}}","width":"","height":"1 cm","image":"{{Form.SAPLogo.SubbrandWhite}}","visibility":"","type":"image","disableUpdates":false}},{"type":"shape","id":"226827b1-9c17-463d-9d69-32dec4db1bf2","elementConfiguration":{"binding":"{{Form.Classification.Display}}","visibility":"","type":"text","disableUpdates":false}},{"type":"shape","id":"05dd98c8-c877-4871-9c72-4bf8f50481b2","elementConfiguration":{"inheritDimensions":"{{InheritDimensions.InheritNone}}","width":"","height":"1 cm","image":"{{Form.SAPLogo.SubbrandWhite}}","visibility":"","type":"image","disableUpdates":false}},{"type":"shape","id":"4f74143b-328a-4830-b4bf-30e126c1a0ac","elementConfiguration":{"binding":"{{Form.Classification.Display}}","visibility":"","type":"text","disableUpdates":false}}],"transformationConfigurations":[],"templateName":"Blank - PowerPoint_20231019-2","templateDescription":"","enableDocumentContentUpdater":true,"version":"2.0"}]]></TemplafyTemplateConfiguration>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TemplafyFormConfiguration><![CDATA[{"formFields":[{"distinct":false,"hideIfNoUserInteractionRequired":false,"required":false,"defaultValue":" SAP Corporate","autoSelectFirstOption":false,"shareValue":false,"type":"dropDown","dataSourceName":"PPTSubBrandLogos2023","dataSourceFieldName":"Name","name":"SAPLogo","label":"Select Template"},{"distinct":false,"hideIfNoUserInteractionRequired":false,"required":false,"defaultValue":"INTERNAL - SAP Only","autoSelectFirstOption":false,"shareValue":false,"type":"dropDown","dataSourceName":"Classification","dataSourceFieldName":"Name","name":"Classification","label":"Select Classification"}],"formDataEntries":[]}]]></TemplafyFormConfiguration>
</file>

<file path=customXml/item5.xml><?xml version="1.0" encoding="utf-8"?>
<ct:contentTypeSchema xmlns:ct="http://schemas.microsoft.com/office/2006/metadata/contentType" xmlns:ma="http://schemas.microsoft.com/office/2006/metadata/properties/metaAttributes" ct:_="" ma:_="" ma:contentTypeName="Document" ma:contentTypeID="0x010100615F0F9DCBF1E94796646FCF98A7C072" ma:contentTypeVersion="13" ma:contentTypeDescription="Create a new document." ma:contentTypeScope="" ma:versionID="5b306df2387467d165757eb5a8cdddaa">
  <xsd:schema xmlns:xsd="http://www.w3.org/2001/XMLSchema" xmlns:xs="http://www.w3.org/2001/XMLSchema" xmlns:p="http://schemas.microsoft.com/office/2006/metadata/properties" xmlns:ns2="0e00d59e-b0d2-4e67-be34-67e465b0fbed" xmlns:ns3="47fc58d8-9f4b-4bc8-b278-c3cb6f298023" targetNamespace="http://schemas.microsoft.com/office/2006/metadata/properties" ma:root="true" ma:fieldsID="eebd9c38828bcd412c0ba6e1c1867684" ns2:_="" ns3:_="">
    <xsd:import namespace="0e00d59e-b0d2-4e67-be34-67e465b0fbed"/>
    <xsd:import namespace="47fc58d8-9f4b-4bc8-b278-c3cb6f298023"/>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ResponsibleContact" minOccurs="0"/>
                <xsd:element ref="ns3:MediaServiceLocatio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00d59e-b0d2-4e67-be34-67e465b0fbe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7fc58d8-9f4b-4bc8-b278-c3cb6f298023"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ResponsibleContact" ma:index="17" nillable="true" ma:displayName="Responsible Contact" ma:format="Dropdown" ma:list="UserInfo" ma:SharePointGroup="0" ma:internalName="ResponsibleContact">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xml><?xml version="1.0" encoding="utf-8"?>
<TemplafySlideTemplateConfiguration><![CDATA[{"slideVersion":1,"isValidatorEnabled":false,"isLocked":false,"elementsMetadata":[],"slideId":"638360698455994173","enableDocumentContentUpdater":false,"version":"2.0"}]]></TemplafySlideTemplateConfiguration>
</file>

<file path=customXml/item7.xml><?xml version="1.0" encoding="utf-8"?>
<TemplafySlideFormConfiguration><![CDATA[{"formFields":[],"formDataEntries":[]}]]></TemplafySlideFormConfiguration>
</file>

<file path=customXml/item8.xml><?xml version="1.0" encoding="utf-8"?>
<TemplafySlideTemplateConfiguration><![CDATA[{"slideVersion":1,"isValidatorEnabled":false,"isLocked":false,"elementsMetadata":[],"slideId":"638360698455994173","enableDocumentContentUpdater":false,"version":"2.0"}]]></TemplafySlideTemplateConfiguration>
</file>

<file path=customXml/item9.xml><?xml version="1.0" encoding="utf-8"?>
<TemplafySlideFormConfiguration><![CDATA[{"formFields":[],"formDataEntries":[]}]]></TemplafySlideFormConfiguration>
</file>

<file path=customXml/itemProps1.xml><?xml version="1.0" encoding="utf-8"?>
<ds:datastoreItem xmlns:ds="http://schemas.openxmlformats.org/officeDocument/2006/customXml" ds:itemID="{C1422F45-04DB-421D-8796-270006657806}">
  <ds:schemaRefs>
    <ds:schemaRef ds:uri="0e00d59e-b0d2-4e67-be34-67e465b0fbed"/>
    <ds:schemaRef ds:uri="47fc58d8-9f4b-4bc8-b278-c3cb6f29802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10.xml><?xml version="1.0" encoding="utf-8"?>
<ds:datastoreItem xmlns:ds="http://schemas.openxmlformats.org/officeDocument/2006/customXml" ds:itemID="{46592BE9-71C9-4993-9293-77AB347352E7}">
  <ds:schemaRefs/>
</ds:datastoreItem>
</file>

<file path=customXml/itemProps11.xml><?xml version="1.0" encoding="utf-8"?>
<ds:datastoreItem xmlns:ds="http://schemas.openxmlformats.org/officeDocument/2006/customXml" ds:itemID="{32B65E36-FAA6-495F-A66A-E2B30AC4DF85}">
  <ds:schemaRefs/>
</ds:datastoreItem>
</file>

<file path=customXml/itemProps2.xml><?xml version="1.0" encoding="utf-8"?>
<ds:datastoreItem xmlns:ds="http://schemas.openxmlformats.org/officeDocument/2006/customXml" ds:itemID="{626BBCBB-1894-4E66-BA48-9E91CE3ACBA0}">
  <ds:schemaRefs/>
</ds:datastoreItem>
</file>

<file path=customXml/itemProps3.xml><?xml version="1.0" encoding="utf-8"?>
<ds:datastoreItem xmlns:ds="http://schemas.openxmlformats.org/officeDocument/2006/customXml" ds:itemID="{291DCB28-1C52-4C0E-804A-6BD2D3F0FB8D}">
  <ds:schemaRefs>
    <ds:schemaRef ds:uri="http://schemas.microsoft.com/sharepoint/v3/contenttype/forms"/>
  </ds:schemaRefs>
</ds:datastoreItem>
</file>

<file path=customXml/itemProps4.xml><?xml version="1.0" encoding="utf-8"?>
<ds:datastoreItem xmlns:ds="http://schemas.openxmlformats.org/officeDocument/2006/customXml" ds:itemID="{CC49FFC8-2FF3-4057-96F0-3BCD1A4F0351}">
  <ds:schemaRefs/>
</ds:datastoreItem>
</file>

<file path=customXml/itemProps5.xml><?xml version="1.0" encoding="utf-8"?>
<ds:datastoreItem xmlns:ds="http://schemas.openxmlformats.org/officeDocument/2006/customXml" ds:itemID="{B3812128-B7DF-461F-A8F2-831754A1D2F6}">
  <ds:schemaRefs>
    <ds:schemaRef ds:uri="0e00d59e-b0d2-4e67-be34-67e465b0fbed"/>
    <ds:schemaRef ds:uri="47fc58d8-9f4b-4bc8-b278-c3cb6f29802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6.xml><?xml version="1.0" encoding="utf-8"?>
<ds:datastoreItem xmlns:ds="http://schemas.openxmlformats.org/officeDocument/2006/customXml" ds:itemID="{2E566E46-38D1-4FF6-AC12-AFCFCA15E440}">
  <ds:schemaRefs/>
</ds:datastoreItem>
</file>

<file path=customXml/itemProps7.xml><?xml version="1.0" encoding="utf-8"?>
<ds:datastoreItem xmlns:ds="http://schemas.openxmlformats.org/officeDocument/2006/customXml" ds:itemID="{91D4C477-4CBF-4833-A763-167B6759CA65}">
  <ds:schemaRefs/>
</ds:datastoreItem>
</file>

<file path=customXml/itemProps8.xml><?xml version="1.0" encoding="utf-8"?>
<ds:datastoreItem xmlns:ds="http://schemas.openxmlformats.org/officeDocument/2006/customXml" ds:itemID="{226BF281-08A7-4A46-B5FF-53274AE94DDA}">
  <ds:schemaRefs/>
</ds:datastoreItem>
</file>

<file path=customXml/itemProps9.xml><?xml version="1.0" encoding="utf-8"?>
<ds:datastoreItem xmlns:ds="http://schemas.openxmlformats.org/officeDocument/2006/customXml" ds:itemID="{13748F2B-875B-46FC-91E6-1527C3F2B45F}">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Custom</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SAP Template 2023</vt:lpstr>
      <vt:lpstr>PowerPoint Presentation</vt:lpstr>
      <vt:lpstr>About Project: </vt:lpstr>
      <vt:lpstr>Features</vt:lpstr>
      <vt:lpstr>Architecture:</vt:lpstr>
      <vt:lpstr>Screen-shots WEB:</vt:lpstr>
      <vt:lpstr>Screen-shots IOS:</vt:lpstr>
      <vt:lpstr>PowerPoint Presentation</vt:lpstr>
      <vt:lpstr>Firebase Data</vt:lpstr>
      <vt:lpstr>Firestore Database</vt:lpstr>
      <vt:lpstr>challenges and interesting points: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subject/>
  <cp:keywords>2023/16:9/white</cp:keywords>
  <dc:description/>
  <cp:revision>2</cp:revision>
  <dcterms:created xsi:type="dcterms:W3CDTF">2023-11-30T11:12:08Z</dcterms:created>
  <dcterms:modified xsi:type="dcterms:W3CDTF">2023-12-05T17:37:44Z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1101452479</vt:i4>
  </property>
  <property fmtid="{D5CDD505-2E9C-101B-9397-08002B2CF9AE}" pid="3" name="_NewReviewCycle">
    <vt:lpwstr/>
  </property>
  <property fmtid="{D5CDD505-2E9C-101B-9397-08002B2CF9AE}" pid="4" name="_EmailSubject">
    <vt:lpwstr>SAP - PPT Exploration (Updated)</vt:lpwstr>
  </property>
  <property fmtid="{D5CDD505-2E9C-101B-9397-08002B2CF9AE}" pid="5" name="_AuthorEmail">
    <vt:lpwstr>heidi.bitz@sap.com</vt:lpwstr>
  </property>
  <property fmtid="{D5CDD505-2E9C-101B-9397-08002B2CF9AE}" pid="6" name="_AuthorEmailDisplayName">
    <vt:lpwstr>Bitz, Heidi</vt:lpwstr>
  </property>
  <property fmtid="{D5CDD505-2E9C-101B-9397-08002B2CF9AE}" pid="7" name="_PreviousAdHocReviewCycleID">
    <vt:i4>1357826825</vt:i4>
  </property>
  <property fmtid="{D5CDD505-2E9C-101B-9397-08002B2CF9AE}" pid="8" name="ContentTypeId">
    <vt:lpwstr>0x010100615F0F9DCBF1E94796646FCF98A7C072</vt:lpwstr>
  </property>
  <property fmtid="{D5CDD505-2E9C-101B-9397-08002B2CF9AE}" pid="9" name="TemplafyTimeStamp">
    <vt:lpwstr>2023-11-20T09:37:25</vt:lpwstr>
  </property>
  <property fmtid="{D5CDD505-2E9C-101B-9397-08002B2CF9AE}" pid="10" name="TemplafyTenantId">
    <vt:lpwstr>sap</vt:lpwstr>
  </property>
  <property fmtid="{D5CDD505-2E9C-101B-9397-08002B2CF9AE}" pid="11" name="TemplafyTemplateId">
    <vt:lpwstr>781802967216422970</vt:lpwstr>
  </property>
  <property fmtid="{D5CDD505-2E9C-101B-9397-08002B2CF9AE}" pid="12" name="TemplafyUserProfileId">
    <vt:lpwstr>637952394007807113</vt:lpwstr>
  </property>
  <property fmtid="{D5CDD505-2E9C-101B-9397-08002B2CF9AE}" pid="13" name="TemplafyLanguageCode">
    <vt:lpwstr>en-US</vt:lpwstr>
  </property>
  <property fmtid="{D5CDD505-2E9C-101B-9397-08002B2CF9AE}" pid="14" name="TemplafyFromBlank">
    <vt:bool>true</vt:bool>
  </property>
</Properties>
</file>

<file path=docProps/thumbnail.jpeg>
</file>